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82" r:id="rId3"/>
    <p:sldId id="257" r:id="rId4"/>
    <p:sldId id="258" r:id="rId5"/>
    <p:sldId id="270" r:id="rId6"/>
    <p:sldId id="271" r:id="rId7"/>
    <p:sldId id="272" r:id="rId8"/>
    <p:sldId id="273" r:id="rId9"/>
    <p:sldId id="274" r:id="rId10"/>
    <p:sldId id="275" r:id="rId11"/>
    <p:sldId id="276" r:id="rId12"/>
    <p:sldId id="283" r:id="rId13"/>
    <p:sldId id="280" r:id="rId14"/>
    <p:sldId id="278" r:id="rId15"/>
    <p:sldId id="279" r:id="rId16"/>
    <p:sldId id="28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6D5CE6-CDCB-4933-88D2-30079D116684}" v="17" dt="2023-12-06T09:13:16.454"/>
    <p1510:client id="{510ACA1A-50FA-F978-E5EB-0214124C8AAD}" v="207" dt="2023-12-06T16:11:10.312"/>
    <p1510:client id="{53708007-4610-43A3-8834-F7B5A0FBE5E0}" v="1" dt="2023-12-06T18:23:49.956"/>
    <p1510:client id="{DA96B62E-0369-467C-BE63-448FC0C61DB9}" v="299" dt="2023-12-07T01:35:55.781"/>
    <p1510:client id="{EB42A576-386A-96B5-40EF-0B3EAA6E4A4A}" v="138" dt="2023-12-06T19:16:17.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94660"/>
  </p:normalViewPr>
  <p:slideViewPr>
    <p:cSldViewPr snapToGrid="0">
      <p:cViewPr varScale="1">
        <p:scale>
          <a:sx n="81" d="100"/>
          <a:sy n="81" d="100"/>
        </p:scale>
        <p:origin x="9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bala, Pravalika" userId="S::pxb220028@utdallas.edu::9780b700-0880-40ec-b1f3-f9951abc99de" providerId="AD" clId="Web-{EB42A576-386A-96B5-40EF-0B3EAA6E4A4A}"/>
    <pc:docChg chg="modSld">
      <pc:chgData name="Bobbala, Pravalika" userId="S::pxb220028@utdallas.edu::9780b700-0880-40ec-b1f3-f9951abc99de" providerId="AD" clId="Web-{EB42A576-386A-96B5-40EF-0B3EAA6E4A4A}" dt="2023-12-06T19:16:16.145" v="125" actId="20577"/>
      <pc:docMkLst>
        <pc:docMk/>
      </pc:docMkLst>
      <pc:sldChg chg="addSp delSp modSp">
        <pc:chgData name="Bobbala, Pravalika" userId="S::pxb220028@utdallas.edu::9780b700-0880-40ec-b1f3-f9951abc99de" providerId="AD" clId="Web-{EB42A576-386A-96B5-40EF-0B3EAA6E4A4A}" dt="2023-12-06T19:16:16.145" v="125" actId="20577"/>
        <pc:sldMkLst>
          <pc:docMk/>
          <pc:sldMk cId="2843504012" sldId="273"/>
        </pc:sldMkLst>
        <pc:spChg chg="add mod">
          <ac:chgData name="Bobbala, Pravalika" userId="S::pxb220028@utdallas.edu::9780b700-0880-40ec-b1f3-f9951abc99de" providerId="AD" clId="Web-{EB42A576-386A-96B5-40EF-0B3EAA6E4A4A}" dt="2023-12-06T19:16:16.145" v="125" actId="20577"/>
          <ac:spMkLst>
            <pc:docMk/>
            <pc:sldMk cId="2843504012" sldId="273"/>
            <ac:spMk id="6" creationId="{DBF4B7F4-E29C-9341-E5D4-163048179433}"/>
          </ac:spMkLst>
        </pc:spChg>
        <pc:graphicFrameChg chg="add del mod modGraphic">
          <ac:chgData name="Bobbala, Pravalika" userId="S::pxb220028@utdallas.edu::9780b700-0880-40ec-b1f3-f9951abc99de" providerId="AD" clId="Web-{EB42A576-386A-96B5-40EF-0B3EAA6E4A4A}" dt="2023-12-06T18:58:16.141" v="3"/>
          <ac:graphicFrameMkLst>
            <pc:docMk/>
            <pc:sldMk cId="2843504012" sldId="273"/>
            <ac:graphicFrameMk id="4" creationId="{85F00C86-EE8B-AB13-A085-969A7E472801}"/>
          </ac:graphicFrameMkLst>
        </pc:graphicFrameChg>
        <pc:graphicFrameChg chg="add mod modGraphic">
          <ac:chgData name="Bobbala, Pravalika" userId="S::pxb220028@utdallas.edu::9780b700-0880-40ec-b1f3-f9951abc99de" providerId="AD" clId="Web-{EB42A576-386A-96B5-40EF-0B3EAA6E4A4A}" dt="2023-12-06T19:04:55.685" v="117" actId="1076"/>
          <ac:graphicFrameMkLst>
            <pc:docMk/>
            <pc:sldMk cId="2843504012" sldId="273"/>
            <ac:graphicFrameMk id="5" creationId="{71D96764-C0D6-D32E-C2F1-8F06F77D96B4}"/>
          </ac:graphicFrameMkLst>
        </pc:graphicFrameChg>
        <pc:picChg chg="mod">
          <ac:chgData name="Bobbala, Pravalika" userId="S::pxb220028@utdallas.edu::9780b700-0880-40ec-b1f3-f9951abc99de" providerId="AD" clId="Web-{EB42A576-386A-96B5-40EF-0B3EAA6E4A4A}" dt="2023-12-06T19:15:52.238" v="121" actId="1076"/>
          <ac:picMkLst>
            <pc:docMk/>
            <pc:sldMk cId="2843504012" sldId="273"/>
            <ac:picMk id="17" creationId="{118DB825-8AE1-1D76-976D-4FAA8D9CE929}"/>
          </ac:picMkLst>
        </pc:picChg>
      </pc:sldChg>
    </pc:docChg>
  </pc:docChgLst>
  <pc:docChgLst>
    <pc:chgData name="Bobbala, Pravalika" userId="S::pxb220028@utdallas.edu::9780b700-0880-40ec-b1f3-f9951abc99de" providerId="AD" clId="Web-{2B6D5CE6-CDCB-4933-88D2-30079D116684}"/>
    <pc:docChg chg="modSld">
      <pc:chgData name="Bobbala, Pravalika" userId="S::pxb220028@utdallas.edu::9780b700-0880-40ec-b1f3-f9951abc99de" providerId="AD" clId="Web-{2B6D5CE6-CDCB-4933-88D2-30079D116684}" dt="2023-12-06T09:13:16.454" v="16" actId="20577"/>
      <pc:docMkLst>
        <pc:docMk/>
      </pc:docMkLst>
      <pc:sldChg chg="modSp">
        <pc:chgData name="Bobbala, Pravalika" userId="S::pxb220028@utdallas.edu::9780b700-0880-40ec-b1f3-f9951abc99de" providerId="AD" clId="Web-{2B6D5CE6-CDCB-4933-88D2-30079D116684}" dt="2023-12-06T09:13:16.454" v="16" actId="20577"/>
        <pc:sldMkLst>
          <pc:docMk/>
          <pc:sldMk cId="1900868757" sldId="257"/>
        </pc:sldMkLst>
        <pc:spChg chg="mod">
          <ac:chgData name="Bobbala, Pravalika" userId="S::pxb220028@utdallas.edu::9780b700-0880-40ec-b1f3-f9951abc99de" providerId="AD" clId="Web-{2B6D5CE6-CDCB-4933-88D2-30079D116684}" dt="2023-12-06T09:13:16.454" v="16" actId="20577"/>
          <ac:spMkLst>
            <pc:docMk/>
            <pc:sldMk cId="1900868757" sldId="257"/>
            <ac:spMk id="3" creationId="{0510E57B-E563-B32B-8BDA-514C902DCBF1}"/>
          </ac:spMkLst>
        </pc:spChg>
      </pc:sldChg>
    </pc:docChg>
  </pc:docChgLst>
  <pc:docChgLst>
    <pc:chgData name="Gudimella, Sai Divya" userId="S::sxg210124@utdallas.edu::69d70129-d54d-48da-b06b-ca1561ca692b" providerId="AD" clId="Web-{53708007-4610-43A3-8834-F7B5A0FBE5E0}"/>
    <pc:docChg chg="modSld">
      <pc:chgData name="Gudimella, Sai Divya" userId="S::sxg210124@utdallas.edu::69d70129-d54d-48da-b06b-ca1561ca692b" providerId="AD" clId="Web-{53708007-4610-43A3-8834-F7B5A0FBE5E0}" dt="2023-12-06T18:23:49.956" v="0" actId="14100"/>
      <pc:docMkLst>
        <pc:docMk/>
      </pc:docMkLst>
      <pc:sldChg chg="modSp">
        <pc:chgData name="Gudimella, Sai Divya" userId="S::sxg210124@utdallas.edu::69d70129-d54d-48da-b06b-ca1561ca692b" providerId="AD" clId="Web-{53708007-4610-43A3-8834-F7B5A0FBE5E0}" dt="2023-12-06T18:23:49.956" v="0" actId="14100"/>
        <pc:sldMkLst>
          <pc:docMk/>
          <pc:sldMk cId="2843504012" sldId="273"/>
        </pc:sldMkLst>
        <pc:picChg chg="mod">
          <ac:chgData name="Gudimella, Sai Divya" userId="S::sxg210124@utdallas.edu::69d70129-d54d-48da-b06b-ca1561ca692b" providerId="AD" clId="Web-{53708007-4610-43A3-8834-F7B5A0FBE5E0}" dt="2023-12-06T18:23:49.956" v="0" actId="14100"/>
          <ac:picMkLst>
            <pc:docMk/>
            <pc:sldMk cId="2843504012" sldId="273"/>
            <ac:picMk id="17" creationId="{118DB825-8AE1-1D76-976D-4FAA8D9CE929}"/>
          </ac:picMkLst>
        </pc:picChg>
      </pc:sldChg>
    </pc:docChg>
  </pc:docChgLst>
  <pc:docChgLst>
    <pc:chgData name="Bobbala, Pravalika" userId="S::pxb220028@utdallas.edu::9780b700-0880-40ec-b1f3-f9951abc99de" providerId="AD" clId="Web-{510ACA1A-50FA-F978-E5EB-0214124C8AAD}"/>
    <pc:docChg chg="modSld">
      <pc:chgData name="Bobbala, Pravalika" userId="S::pxb220028@utdallas.edu::9780b700-0880-40ec-b1f3-f9951abc99de" providerId="AD" clId="Web-{510ACA1A-50FA-F978-E5EB-0214124C8AAD}" dt="2023-12-06T16:11:10.312" v="207" actId="20577"/>
      <pc:docMkLst>
        <pc:docMk/>
      </pc:docMkLst>
      <pc:sldChg chg="modSp">
        <pc:chgData name="Bobbala, Pravalika" userId="S::pxb220028@utdallas.edu::9780b700-0880-40ec-b1f3-f9951abc99de" providerId="AD" clId="Web-{510ACA1A-50FA-F978-E5EB-0214124C8AAD}" dt="2023-12-06T12:55:28.035" v="38" actId="20577"/>
        <pc:sldMkLst>
          <pc:docMk/>
          <pc:sldMk cId="1900868757" sldId="257"/>
        </pc:sldMkLst>
        <pc:spChg chg="mod">
          <ac:chgData name="Bobbala, Pravalika" userId="S::pxb220028@utdallas.edu::9780b700-0880-40ec-b1f3-f9951abc99de" providerId="AD" clId="Web-{510ACA1A-50FA-F978-E5EB-0214124C8AAD}" dt="2023-12-06T12:55:28.035" v="38" actId="20577"/>
          <ac:spMkLst>
            <pc:docMk/>
            <pc:sldMk cId="1900868757" sldId="257"/>
            <ac:spMk id="3" creationId="{0510E57B-E563-B32B-8BDA-514C902DCBF1}"/>
          </ac:spMkLst>
        </pc:spChg>
      </pc:sldChg>
      <pc:sldChg chg="modSp">
        <pc:chgData name="Bobbala, Pravalika" userId="S::pxb220028@utdallas.edu::9780b700-0880-40ec-b1f3-f9951abc99de" providerId="AD" clId="Web-{510ACA1A-50FA-F978-E5EB-0214124C8AAD}" dt="2023-12-06T15:33:03.675" v="56" actId="20577"/>
        <pc:sldMkLst>
          <pc:docMk/>
          <pc:sldMk cId="3114534679" sldId="272"/>
        </pc:sldMkLst>
        <pc:spChg chg="mod">
          <ac:chgData name="Bobbala, Pravalika" userId="S::pxb220028@utdallas.edu::9780b700-0880-40ec-b1f3-f9951abc99de" providerId="AD" clId="Web-{510ACA1A-50FA-F978-E5EB-0214124C8AAD}" dt="2023-12-06T15:33:03.675" v="56" actId="20577"/>
          <ac:spMkLst>
            <pc:docMk/>
            <pc:sldMk cId="3114534679" sldId="272"/>
            <ac:spMk id="9" creationId="{B627147F-249E-FA5C-828A-AAA7868629D2}"/>
          </ac:spMkLst>
        </pc:spChg>
      </pc:sldChg>
      <pc:sldChg chg="modSp">
        <pc:chgData name="Bobbala, Pravalika" userId="S::pxb220028@utdallas.edu::9780b700-0880-40ec-b1f3-f9951abc99de" providerId="AD" clId="Web-{510ACA1A-50FA-F978-E5EB-0214124C8AAD}" dt="2023-12-06T16:02:28.373" v="64" actId="20577"/>
        <pc:sldMkLst>
          <pc:docMk/>
          <pc:sldMk cId="3654102846" sldId="274"/>
        </pc:sldMkLst>
        <pc:spChg chg="mod">
          <ac:chgData name="Bobbala, Pravalika" userId="S::pxb220028@utdallas.edu::9780b700-0880-40ec-b1f3-f9951abc99de" providerId="AD" clId="Web-{510ACA1A-50FA-F978-E5EB-0214124C8AAD}" dt="2023-12-06T16:02:28.373" v="64" actId="20577"/>
          <ac:spMkLst>
            <pc:docMk/>
            <pc:sldMk cId="3654102846" sldId="274"/>
            <ac:spMk id="9" creationId="{B627147F-249E-FA5C-828A-AAA7868629D2}"/>
          </ac:spMkLst>
        </pc:spChg>
      </pc:sldChg>
      <pc:sldChg chg="modSp">
        <pc:chgData name="Bobbala, Pravalika" userId="S::pxb220028@utdallas.edu::9780b700-0880-40ec-b1f3-f9951abc99de" providerId="AD" clId="Web-{510ACA1A-50FA-F978-E5EB-0214124C8AAD}" dt="2023-12-06T16:02:16.341" v="62" actId="1076"/>
        <pc:sldMkLst>
          <pc:docMk/>
          <pc:sldMk cId="1967515037" sldId="275"/>
        </pc:sldMkLst>
        <pc:spChg chg="mod">
          <ac:chgData name="Bobbala, Pravalika" userId="S::pxb220028@utdallas.edu::9780b700-0880-40ec-b1f3-f9951abc99de" providerId="AD" clId="Web-{510ACA1A-50FA-F978-E5EB-0214124C8AAD}" dt="2023-12-06T16:02:16.341" v="62" actId="1076"/>
          <ac:spMkLst>
            <pc:docMk/>
            <pc:sldMk cId="1967515037" sldId="275"/>
            <ac:spMk id="9" creationId="{B627147F-249E-FA5C-828A-AAA7868629D2}"/>
          </ac:spMkLst>
        </pc:spChg>
      </pc:sldChg>
      <pc:sldChg chg="modSp">
        <pc:chgData name="Bobbala, Pravalika" userId="S::pxb220028@utdallas.edu::9780b700-0880-40ec-b1f3-f9951abc99de" providerId="AD" clId="Web-{510ACA1A-50FA-F978-E5EB-0214124C8AAD}" dt="2023-12-06T16:06:48.131" v="91" actId="20577"/>
        <pc:sldMkLst>
          <pc:docMk/>
          <pc:sldMk cId="2240805740" sldId="276"/>
        </pc:sldMkLst>
        <pc:spChg chg="mod">
          <ac:chgData name="Bobbala, Pravalika" userId="S::pxb220028@utdallas.edu::9780b700-0880-40ec-b1f3-f9951abc99de" providerId="AD" clId="Web-{510ACA1A-50FA-F978-E5EB-0214124C8AAD}" dt="2023-12-06T16:06:48.131" v="91" actId="20577"/>
          <ac:spMkLst>
            <pc:docMk/>
            <pc:sldMk cId="2240805740" sldId="276"/>
            <ac:spMk id="9" creationId="{B627147F-249E-FA5C-828A-AAA7868629D2}"/>
          </ac:spMkLst>
        </pc:spChg>
      </pc:sldChg>
      <pc:sldChg chg="modSp">
        <pc:chgData name="Bobbala, Pravalika" userId="S::pxb220028@utdallas.edu::9780b700-0880-40ec-b1f3-f9951abc99de" providerId="AD" clId="Web-{510ACA1A-50FA-F978-E5EB-0214124C8AAD}" dt="2023-12-06T16:11:10.312" v="207" actId="20577"/>
        <pc:sldMkLst>
          <pc:docMk/>
          <pc:sldMk cId="2975056280" sldId="280"/>
        </pc:sldMkLst>
        <pc:spChg chg="mod">
          <ac:chgData name="Bobbala, Pravalika" userId="S::pxb220028@utdallas.edu::9780b700-0880-40ec-b1f3-f9951abc99de" providerId="AD" clId="Web-{510ACA1A-50FA-F978-E5EB-0214124C8AAD}" dt="2023-12-06T16:11:10.312" v="207" actId="20577"/>
          <ac:spMkLst>
            <pc:docMk/>
            <pc:sldMk cId="2975056280" sldId="280"/>
            <ac:spMk id="9" creationId="{B627147F-249E-FA5C-828A-AAA7868629D2}"/>
          </ac:spMkLst>
        </pc:spChg>
      </pc:sldChg>
    </pc:docChg>
  </pc:docChgLst>
  <pc:docChgLst>
    <pc:chgData name="Gudimella, Sai Divya" userId="69d70129-d54d-48da-b06b-ca1561ca692b" providerId="ADAL" clId="{DA96B62E-0369-467C-BE63-448FC0C61DB9}"/>
    <pc:docChg chg="custSel addSld modSld">
      <pc:chgData name="Gudimella, Sai Divya" userId="69d70129-d54d-48da-b06b-ca1561ca692b" providerId="ADAL" clId="{DA96B62E-0369-467C-BE63-448FC0C61DB9}" dt="2023-12-07T02:06:45.422" v="412" actId="20577"/>
      <pc:docMkLst>
        <pc:docMk/>
      </pc:docMkLst>
      <pc:sldChg chg="modSp mod">
        <pc:chgData name="Gudimella, Sai Divya" userId="69d70129-d54d-48da-b06b-ca1561ca692b" providerId="ADAL" clId="{DA96B62E-0369-467C-BE63-448FC0C61DB9}" dt="2023-12-07T01:30:14.157" v="191" actId="14100"/>
        <pc:sldMkLst>
          <pc:docMk/>
          <pc:sldMk cId="123371380" sldId="279"/>
        </pc:sldMkLst>
        <pc:spChg chg="mod">
          <ac:chgData name="Gudimella, Sai Divya" userId="69d70129-d54d-48da-b06b-ca1561ca692b" providerId="ADAL" clId="{DA96B62E-0369-467C-BE63-448FC0C61DB9}" dt="2023-12-07T01:30:14.157" v="191" actId="14100"/>
          <ac:spMkLst>
            <pc:docMk/>
            <pc:sldMk cId="123371380" sldId="279"/>
            <ac:spMk id="3" creationId="{D99346F9-24F7-4508-8A60-D7BC38A7E7E6}"/>
          </ac:spMkLst>
        </pc:spChg>
      </pc:sldChg>
      <pc:sldChg chg="addSp delSp modSp new mod setBg">
        <pc:chgData name="Gudimella, Sai Divya" userId="69d70129-d54d-48da-b06b-ca1561ca692b" providerId="ADAL" clId="{DA96B62E-0369-467C-BE63-448FC0C61DB9}" dt="2023-12-07T01:35:55.781" v="299" actId="26606"/>
        <pc:sldMkLst>
          <pc:docMk/>
          <pc:sldMk cId="2884396412" sldId="281"/>
        </pc:sldMkLst>
        <pc:spChg chg="del">
          <ac:chgData name="Gudimella, Sai Divya" userId="69d70129-d54d-48da-b06b-ca1561ca692b" providerId="ADAL" clId="{DA96B62E-0369-467C-BE63-448FC0C61DB9}" dt="2023-12-07T01:30:49.194" v="193" actId="21"/>
          <ac:spMkLst>
            <pc:docMk/>
            <pc:sldMk cId="2884396412" sldId="281"/>
            <ac:spMk id="2" creationId="{435A1B32-E206-6FC2-B7FB-F110D314B0F5}"/>
          </ac:spMkLst>
        </pc:spChg>
        <pc:spChg chg="del mod">
          <ac:chgData name="Gudimella, Sai Divya" userId="69d70129-d54d-48da-b06b-ca1561ca692b" providerId="ADAL" clId="{DA96B62E-0369-467C-BE63-448FC0C61DB9}" dt="2023-12-07T01:35:34.909" v="297"/>
          <ac:spMkLst>
            <pc:docMk/>
            <pc:sldMk cId="2884396412" sldId="281"/>
            <ac:spMk id="3" creationId="{3BE45059-37AE-F327-F73C-6C8BC13B8885}"/>
          </ac:spMkLst>
        </pc:spChg>
        <pc:spChg chg="add del">
          <ac:chgData name="Gudimella, Sai Divya" userId="69d70129-d54d-48da-b06b-ca1561ca692b" providerId="ADAL" clId="{DA96B62E-0369-467C-BE63-448FC0C61DB9}" dt="2023-12-07T01:35:55.781" v="299" actId="26606"/>
          <ac:spMkLst>
            <pc:docMk/>
            <pc:sldMk cId="2884396412" sldId="281"/>
            <ac:spMk id="1031" creationId="{71616407-3E4D-4469-BDAF-3837EBF9FDA8}"/>
          </ac:spMkLst>
        </pc:spChg>
        <pc:spChg chg="add">
          <ac:chgData name="Gudimella, Sai Divya" userId="69d70129-d54d-48da-b06b-ca1561ca692b" providerId="ADAL" clId="{DA96B62E-0369-467C-BE63-448FC0C61DB9}" dt="2023-12-07T01:35:55.781" v="299" actId="26606"/>
          <ac:spMkLst>
            <pc:docMk/>
            <pc:sldMk cId="2884396412" sldId="281"/>
            <ac:spMk id="1036" creationId="{388DD50E-1D2D-48C6-A470-79FB7F337F8A}"/>
          </ac:spMkLst>
        </pc:spChg>
        <pc:spChg chg="add">
          <ac:chgData name="Gudimella, Sai Divya" userId="69d70129-d54d-48da-b06b-ca1561ca692b" providerId="ADAL" clId="{DA96B62E-0369-467C-BE63-448FC0C61DB9}" dt="2023-12-07T01:35:55.781" v="299" actId="26606"/>
          <ac:spMkLst>
            <pc:docMk/>
            <pc:sldMk cId="2884396412" sldId="281"/>
            <ac:spMk id="1038" creationId="{4F78DAAE-B0C3-49A3-8AB1-AD2FF0E3686F}"/>
          </ac:spMkLst>
        </pc:spChg>
        <pc:spChg chg="add">
          <ac:chgData name="Gudimella, Sai Divya" userId="69d70129-d54d-48da-b06b-ca1561ca692b" providerId="ADAL" clId="{DA96B62E-0369-467C-BE63-448FC0C61DB9}" dt="2023-12-07T01:35:55.781" v="299" actId="26606"/>
          <ac:spMkLst>
            <pc:docMk/>
            <pc:sldMk cId="2884396412" sldId="281"/>
            <ac:spMk id="1040" creationId="{F6A8A81D-3338-4B0F-A26F-A3D259D27681}"/>
          </ac:spMkLst>
        </pc:spChg>
        <pc:spChg chg="add">
          <ac:chgData name="Gudimella, Sai Divya" userId="69d70129-d54d-48da-b06b-ca1561ca692b" providerId="ADAL" clId="{DA96B62E-0369-467C-BE63-448FC0C61DB9}" dt="2023-12-07T01:35:55.781" v="299" actId="26606"/>
          <ac:spMkLst>
            <pc:docMk/>
            <pc:sldMk cId="2884396412" sldId="281"/>
            <ac:spMk id="1042" creationId="{40155665-7CE2-4939-AE5E-020DC1D20753}"/>
          </ac:spMkLst>
        </pc:spChg>
        <pc:picChg chg="add mod">
          <ac:chgData name="Gudimella, Sai Divya" userId="69d70129-d54d-48da-b06b-ca1561ca692b" providerId="ADAL" clId="{DA96B62E-0369-467C-BE63-448FC0C61DB9}" dt="2023-12-07T01:35:55.781" v="299" actId="26606"/>
          <ac:picMkLst>
            <pc:docMk/>
            <pc:sldMk cId="2884396412" sldId="281"/>
            <ac:picMk id="1026" creationId="{04B4E758-97D2-D79F-8182-9DF3D136AF01}"/>
          </ac:picMkLst>
        </pc:picChg>
      </pc:sldChg>
      <pc:sldChg chg="modSp new mod">
        <pc:chgData name="Gudimella, Sai Divya" userId="69d70129-d54d-48da-b06b-ca1561ca692b" providerId="ADAL" clId="{DA96B62E-0369-467C-BE63-448FC0C61DB9}" dt="2023-12-07T02:06:45.422" v="412" actId="20577"/>
        <pc:sldMkLst>
          <pc:docMk/>
          <pc:sldMk cId="3691867869" sldId="282"/>
        </pc:sldMkLst>
        <pc:spChg chg="mod">
          <ac:chgData name="Gudimella, Sai Divya" userId="69d70129-d54d-48da-b06b-ca1561ca692b" providerId="ADAL" clId="{DA96B62E-0369-467C-BE63-448FC0C61DB9}" dt="2023-12-07T02:05:59.968" v="309" actId="113"/>
          <ac:spMkLst>
            <pc:docMk/>
            <pc:sldMk cId="3691867869" sldId="282"/>
            <ac:spMk id="2" creationId="{0747F4F6-1247-6660-62F1-0807734FF164}"/>
          </ac:spMkLst>
        </pc:spChg>
        <pc:spChg chg="mod">
          <ac:chgData name="Gudimella, Sai Divya" userId="69d70129-d54d-48da-b06b-ca1561ca692b" providerId="ADAL" clId="{DA96B62E-0369-467C-BE63-448FC0C61DB9}" dt="2023-12-07T02:06:45.422" v="412" actId="20577"/>
          <ac:spMkLst>
            <pc:docMk/>
            <pc:sldMk cId="3691867869" sldId="282"/>
            <ac:spMk id="3" creationId="{ECD0B734-00B6-A7DE-3DBB-7AC06C365381}"/>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E4317D-04CE-46D4-A82E-E9A869D023A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3008E59-2765-484B-9ED2-CB0FE5C27450}">
      <dgm:prSet/>
      <dgm:spPr/>
      <dgm:t>
        <a:bodyPr/>
        <a:lstStyle/>
        <a:p>
          <a:pPr>
            <a:lnSpc>
              <a:spcPct val="100000"/>
            </a:lnSpc>
          </a:pPr>
          <a:r>
            <a:rPr lang="en-US"/>
            <a:t>Events </a:t>
          </a:r>
        </a:p>
      </dgm:t>
    </dgm:pt>
    <dgm:pt modelId="{12AB058E-1239-4EF1-B4B1-97047E08213D}" type="parTrans" cxnId="{6788D396-36AC-4FBE-B1E6-FD5E1A04145C}">
      <dgm:prSet/>
      <dgm:spPr/>
      <dgm:t>
        <a:bodyPr/>
        <a:lstStyle/>
        <a:p>
          <a:endParaRPr lang="en-US"/>
        </a:p>
      </dgm:t>
    </dgm:pt>
    <dgm:pt modelId="{838BB326-1B2E-4623-B559-2D480792ACFB}" type="sibTrans" cxnId="{6788D396-36AC-4FBE-B1E6-FD5E1A04145C}">
      <dgm:prSet/>
      <dgm:spPr/>
      <dgm:t>
        <a:bodyPr/>
        <a:lstStyle/>
        <a:p>
          <a:endParaRPr lang="en-US"/>
        </a:p>
      </dgm:t>
    </dgm:pt>
    <dgm:pt modelId="{5F37B828-DCAF-4D70-A31A-8B88BDB643A4}">
      <dgm:prSet/>
      <dgm:spPr/>
      <dgm:t>
        <a:bodyPr/>
        <a:lstStyle/>
        <a:p>
          <a:pPr>
            <a:lnSpc>
              <a:spcPct val="100000"/>
            </a:lnSpc>
          </a:pPr>
          <a:r>
            <a:rPr lang="en-US"/>
            <a:t>Drivers</a:t>
          </a:r>
        </a:p>
      </dgm:t>
    </dgm:pt>
    <dgm:pt modelId="{2DF032DF-948E-41DF-98E4-80BA8A24E6F5}" type="parTrans" cxnId="{32DC8308-2E19-4110-951F-8E013B03F744}">
      <dgm:prSet/>
      <dgm:spPr/>
      <dgm:t>
        <a:bodyPr/>
        <a:lstStyle/>
        <a:p>
          <a:endParaRPr lang="en-US"/>
        </a:p>
      </dgm:t>
    </dgm:pt>
    <dgm:pt modelId="{EDDF4BCD-45E4-4554-A796-AE56F65BC21D}" type="sibTrans" cxnId="{32DC8308-2E19-4110-951F-8E013B03F744}">
      <dgm:prSet/>
      <dgm:spPr/>
      <dgm:t>
        <a:bodyPr/>
        <a:lstStyle/>
        <a:p>
          <a:endParaRPr lang="en-US"/>
        </a:p>
      </dgm:t>
    </dgm:pt>
    <dgm:pt modelId="{F7D381DE-343F-43BC-817E-4BBE49CF3FFB}">
      <dgm:prSet/>
      <dgm:spPr/>
      <dgm:t>
        <a:bodyPr/>
        <a:lstStyle/>
        <a:p>
          <a:pPr>
            <a:lnSpc>
              <a:spcPct val="100000"/>
            </a:lnSpc>
          </a:pPr>
          <a:r>
            <a:rPr lang="en-US"/>
            <a:t>Trucks Model</a:t>
          </a:r>
        </a:p>
      </dgm:t>
    </dgm:pt>
    <dgm:pt modelId="{485A7961-6636-4501-89A7-4A1F90CF7A81}" type="parTrans" cxnId="{B55B6814-C511-4522-B511-FF37C0599FD7}">
      <dgm:prSet/>
      <dgm:spPr/>
      <dgm:t>
        <a:bodyPr/>
        <a:lstStyle/>
        <a:p>
          <a:endParaRPr lang="en-US"/>
        </a:p>
      </dgm:t>
    </dgm:pt>
    <dgm:pt modelId="{662CB13D-69FF-4C26-B574-09218C5AFCC8}" type="sibTrans" cxnId="{B55B6814-C511-4522-B511-FF37C0599FD7}">
      <dgm:prSet/>
      <dgm:spPr/>
      <dgm:t>
        <a:bodyPr/>
        <a:lstStyle/>
        <a:p>
          <a:endParaRPr lang="en-US"/>
        </a:p>
      </dgm:t>
    </dgm:pt>
    <dgm:pt modelId="{BE4CE1CB-8C24-4A63-ABC4-86CD50F5CA12}">
      <dgm:prSet/>
      <dgm:spPr/>
      <dgm:t>
        <a:bodyPr/>
        <a:lstStyle/>
        <a:p>
          <a:pPr>
            <a:lnSpc>
              <a:spcPct val="100000"/>
            </a:lnSpc>
          </a:pPr>
          <a:r>
            <a:rPr lang="en-US"/>
            <a:t>Location </a:t>
          </a:r>
        </a:p>
      </dgm:t>
    </dgm:pt>
    <dgm:pt modelId="{F9A82CB5-A2E4-4906-A601-77DA25787C82}" type="parTrans" cxnId="{091DDF5F-652D-4F69-B2C5-C03D3BDA577E}">
      <dgm:prSet/>
      <dgm:spPr/>
      <dgm:t>
        <a:bodyPr/>
        <a:lstStyle/>
        <a:p>
          <a:endParaRPr lang="en-US"/>
        </a:p>
      </dgm:t>
    </dgm:pt>
    <dgm:pt modelId="{5267E8BF-770E-4A94-9A9D-FA19DF00C126}" type="sibTrans" cxnId="{091DDF5F-652D-4F69-B2C5-C03D3BDA577E}">
      <dgm:prSet/>
      <dgm:spPr/>
      <dgm:t>
        <a:bodyPr/>
        <a:lstStyle/>
        <a:p>
          <a:endParaRPr lang="en-US"/>
        </a:p>
      </dgm:t>
    </dgm:pt>
    <dgm:pt modelId="{63E171A5-ABF6-4DD4-B515-32649EBA260E}" type="pres">
      <dgm:prSet presAssocID="{29E4317D-04CE-46D4-A82E-E9A869D023A2}" presName="root" presStyleCnt="0">
        <dgm:presLayoutVars>
          <dgm:dir/>
          <dgm:resizeHandles val="exact"/>
        </dgm:presLayoutVars>
      </dgm:prSet>
      <dgm:spPr/>
    </dgm:pt>
    <dgm:pt modelId="{0174B4D8-117E-4EB7-914F-EEB173AD43B0}" type="pres">
      <dgm:prSet presAssocID="{23008E59-2765-484B-9ED2-CB0FE5C27450}" presName="compNode" presStyleCnt="0"/>
      <dgm:spPr/>
    </dgm:pt>
    <dgm:pt modelId="{41F81B14-EFFE-4399-A4C8-7732A5A99925}" type="pres">
      <dgm:prSet presAssocID="{23008E59-2765-484B-9ED2-CB0FE5C2745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ily Calendar"/>
        </a:ext>
      </dgm:extLst>
    </dgm:pt>
    <dgm:pt modelId="{C8313B97-7167-414F-A178-AAB76C98C10C}" type="pres">
      <dgm:prSet presAssocID="{23008E59-2765-484B-9ED2-CB0FE5C27450}" presName="spaceRect" presStyleCnt="0"/>
      <dgm:spPr/>
    </dgm:pt>
    <dgm:pt modelId="{5E48F506-3017-48B2-9046-6B3AE5176D46}" type="pres">
      <dgm:prSet presAssocID="{23008E59-2765-484B-9ED2-CB0FE5C27450}" presName="textRect" presStyleLbl="revTx" presStyleIdx="0" presStyleCnt="4">
        <dgm:presLayoutVars>
          <dgm:chMax val="1"/>
          <dgm:chPref val="1"/>
        </dgm:presLayoutVars>
      </dgm:prSet>
      <dgm:spPr/>
    </dgm:pt>
    <dgm:pt modelId="{CA524EE5-10D4-4C7F-A193-0B2B5B9FEBA0}" type="pres">
      <dgm:prSet presAssocID="{838BB326-1B2E-4623-B559-2D480792ACFB}" presName="sibTrans" presStyleCnt="0"/>
      <dgm:spPr/>
    </dgm:pt>
    <dgm:pt modelId="{1812E46B-B6C2-40CA-9FF5-385C877F363F}" type="pres">
      <dgm:prSet presAssocID="{5F37B828-DCAF-4D70-A31A-8B88BDB643A4}" presName="compNode" presStyleCnt="0"/>
      <dgm:spPr/>
    </dgm:pt>
    <dgm:pt modelId="{D54129DE-9870-4129-B44E-24CA764EC522}" type="pres">
      <dgm:prSet presAssocID="{5F37B828-DCAF-4D70-A31A-8B88BDB643A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E5E1F873-6B3D-4102-9B48-409CA60C8F6A}" type="pres">
      <dgm:prSet presAssocID="{5F37B828-DCAF-4D70-A31A-8B88BDB643A4}" presName="spaceRect" presStyleCnt="0"/>
      <dgm:spPr/>
    </dgm:pt>
    <dgm:pt modelId="{553031EB-75F7-4551-894C-20CC5401F01C}" type="pres">
      <dgm:prSet presAssocID="{5F37B828-DCAF-4D70-A31A-8B88BDB643A4}" presName="textRect" presStyleLbl="revTx" presStyleIdx="1" presStyleCnt="4">
        <dgm:presLayoutVars>
          <dgm:chMax val="1"/>
          <dgm:chPref val="1"/>
        </dgm:presLayoutVars>
      </dgm:prSet>
      <dgm:spPr/>
    </dgm:pt>
    <dgm:pt modelId="{6836958A-C5FA-4329-AD07-C146F819DD6D}" type="pres">
      <dgm:prSet presAssocID="{EDDF4BCD-45E4-4554-A796-AE56F65BC21D}" presName="sibTrans" presStyleCnt="0"/>
      <dgm:spPr/>
    </dgm:pt>
    <dgm:pt modelId="{1FFBE4C6-5D4E-4E03-ABAE-202E6FDA48B5}" type="pres">
      <dgm:prSet presAssocID="{F7D381DE-343F-43BC-817E-4BBE49CF3FFB}" presName="compNode" presStyleCnt="0"/>
      <dgm:spPr/>
    </dgm:pt>
    <dgm:pt modelId="{DBABEB79-262C-461F-8663-3660EC68862B}" type="pres">
      <dgm:prSet presAssocID="{F7D381DE-343F-43BC-817E-4BBE49CF3F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uck"/>
        </a:ext>
      </dgm:extLst>
    </dgm:pt>
    <dgm:pt modelId="{F20C62BB-384C-4ADF-9494-631F2DB72AD2}" type="pres">
      <dgm:prSet presAssocID="{F7D381DE-343F-43BC-817E-4BBE49CF3FFB}" presName="spaceRect" presStyleCnt="0"/>
      <dgm:spPr/>
    </dgm:pt>
    <dgm:pt modelId="{7284CA9C-C528-404D-B759-0F87B7C7B761}" type="pres">
      <dgm:prSet presAssocID="{F7D381DE-343F-43BC-817E-4BBE49CF3FFB}" presName="textRect" presStyleLbl="revTx" presStyleIdx="2" presStyleCnt="4">
        <dgm:presLayoutVars>
          <dgm:chMax val="1"/>
          <dgm:chPref val="1"/>
        </dgm:presLayoutVars>
      </dgm:prSet>
      <dgm:spPr/>
    </dgm:pt>
    <dgm:pt modelId="{AAFE40D9-E37F-4C96-9717-718F8C0CB526}" type="pres">
      <dgm:prSet presAssocID="{662CB13D-69FF-4C26-B574-09218C5AFCC8}" presName="sibTrans" presStyleCnt="0"/>
      <dgm:spPr/>
    </dgm:pt>
    <dgm:pt modelId="{E64B63F3-C1C1-4C10-AA2E-DF551A903466}" type="pres">
      <dgm:prSet presAssocID="{BE4CE1CB-8C24-4A63-ABC4-86CD50F5CA12}" presName="compNode" presStyleCnt="0"/>
      <dgm:spPr/>
    </dgm:pt>
    <dgm:pt modelId="{D19CA7F8-878F-466A-8055-A18C0F78E0A2}" type="pres">
      <dgm:prSet presAssocID="{BE4CE1CB-8C24-4A63-ABC4-86CD50F5CA1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arth Globe Americas"/>
        </a:ext>
      </dgm:extLst>
    </dgm:pt>
    <dgm:pt modelId="{7EC72A7D-80ED-412C-8D7F-95BF5762EB8B}" type="pres">
      <dgm:prSet presAssocID="{BE4CE1CB-8C24-4A63-ABC4-86CD50F5CA12}" presName="spaceRect" presStyleCnt="0"/>
      <dgm:spPr/>
    </dgm:pt>
    <dgm:pt modelId="{80310286-4B36-4DA4-A4CD-83CF612A89FA}" type="pres">
      <dgm:prSet presAssocID="{BE4CE1CB-8C24-4A63-ABC4-86CD50F5CA12}" presName="textRect" presStyleLbl="revTx" presStyleIdx="3" presStyleCnt="4">
        <dgm:presLayoutVars>
          <dgm:chMax val="1"/>
          <dgm:chPref val="1"/>
        </dgm:presLayoutVars>
      </dgm:prSet>
      <dgm:spPr/>
    </dgm:pt>
  </dgm:ptLst>
  <dgm:cxnLst>
    <dgm:cxn modelId="{32DC8308-2E19-4110-951F-8E013B03F744}" srcId="{29E4317D-04CE-46D4-A82E-E9A869D023A2}" destId="{5F37B828-DCAF-4D70-A31A-8B88BDB643A4}" srcOrd="1" destOrd="0" parTransId="{2DF032DF-948E-41DF-98E4-80BA8A24E6F5}" sibTransId="{EDDF4BCD-45E4-4554-A796-AE56F65BC21D}"/>
    <dgm:cxn modelId="{B55B6814-C511-4522-B511-FF37C0599FD7}" srcId="{29E4317D-04CE-46D4-A82E-E9A869D023A2}" destId="{F7D381DE-343F-43BC-817E-4BBE49CF3FFB}" srcOrd="2" destOrd="0" parTransId="{485A7961-6636-4501-89A7-4A1F90CF7A81}" sibTransId="{662CB13D-69FF-4C26-B574-09218C5AFCC8}"/>
    <dgm:cxn modelId="{091DDF5F-652D-4F69-B2C5-C03D3BDA577E}" srcId="{29E4317D-04CE-46D4-A82E-E9A869D023A2}" destId="{BE4CE1CB-8C24-4A63-ABC4-86CD50F5CA12}" srcOrd="3" destOrd="0" parTransId="{F9A82CB5-A2E4-4906-A601-77DA25787C82}" sibTransId="{5267E8BF-770E-4A94-9A9D-FA19DF00C126}"/>
    <dgm:cxn modelId="{BC14C546-9931-4459-A4A4-94E8FA52E803}" type="presOf" srcId="{F7D381DE-343F-43BC-817E-4BBE49CF3FFB}" destId="{7284CA9C-C528-404D-B759-0F87B7C7B761}" srcOrd="0" destOrd="0" presId="urn:microsoft.com/office/officeart/2018/2/layout/IconLabelList"/>
    <dgm:cxn modelId="{1D73444A-A871-4CC9-9E98-E036D5D12ABA}" type="presOf" srcId="{5F37B828-DCAF-4D70-A31A-8B88BDB643A4}" destId="{553031EB-75F7-4551-894C-20CC5401F01C}" srcOrd="0" destOrd="0" presId="urn:microsoft.com/office/officeart/2018/2/layout/IconLabelList"/>
    <dgm:cxn modelId="{6788D396-36AC-4FBE-B1E6-FD5E1A04145C}" srcId="{29E4317D-04CE-46D4-A82E-E9A869D023A2}" destId="{23008E59-2765-484B-9ED2-CB0FE5C27450}" srcOrd="0" destOrd="0" parTransId="{12AB058E-1239-4EF1-B4B1-97047E08213D}" sibTransId="{838BB326-1B2E-4623-B559-2D480792ACFB}"/>
    <dgm:cxn modelId="{B428389A-BC69-4D95-8126-88198F0A40C8}" type="presOf" srcId="{BE4CE1CB-8C24-4A63-ABC4-86CD50F5CA12}" destId="{80310286-4B36-4DA4-A4CD-83CF612A89FA}" srcOrd="0" destOrd="0" presId="urn:microsoft.com/office/officeart/2018/2/layout/IconLabelList"/>
    <dgm:cxn modelId="{A2F8EA9C-7A4C-4365-9113-2154FEAA584B}" type="presOf" srcId="{29E4317D-04CE-46D4-A82E-E9A869D023A2}" destId="{63E171A5-ABF6-4DD4-B515-32649EBA260E}" srcOrd="0" destOrd="0" presId="urn:microsoft.com/office/officeart/2018/2/layout/IconLabelList"/>
    <dgm:cxn modelId="{7DC5D0AA-315D-4344-AB42-787121C85B05}" type="presOf" srcId="{23008E59-2765-484B-9ED2-CB0FE5C27450}" destId="{5E48F506-3017-48B2-9046-6B3AE5176D46}" srcOrd="0" destOrd="0" presId="urn:microsoft.com/office/officeart/2018/2/layout/IconLabelList"/>
    <dgm:cxn modelId="{620CB39A-B559-4AF2-877E-85E6661B3159}" type="presParOf" srcId="{63E171A5-ABF6-4DD4-B515-32649EBA260E}" destId="{0174B4D8-117E-4EB7-914F-EEB173AD43B0}" srcOrd="0" destOrd="0" presId="urn:microsoft.com/office/officeart/2018/2/layout/IconLabelList"/>
    <dgm:cxn modelId="{D5165E86-14CF-4ACF-84E0-3172B79FB450}" type="presParOf" srcId="{0174B4D8-117E-4EB7-914F-EEB173AD43B0}" destId="{41F81B14-EFFE-4399-A4C8-7732A5A99925}" srcOrd="0" destOrd="0" presId="urn:microsoft.com/office/officeart/2018/2/layout/IconLabelList"/>
    <dgm:cxn modelId="{623B5C39-480A-4FB8-9FFD-219F04749064}" type="presParOf" srcId="{0174B4D8-117E-4EB7-914F-EEB173AD43B0}" destId="{C8313B97-7167-414F-A178-AAB76C98C10C}" srcOrd="1" destOrd="0" presId="urn:microsoft.com/office/officeart/2018/2/layout/IconLabelList"/>
    <dgm:cxn modelId="{6CE7BE82-1492-47C3-9DD5-60CA33D110B7}" type="presParOf" srcId="{0174B4D8-117E-4EB7-914F-EEB173AD43B0}" destId="{5E48F506-3017-48B2-9046-6B3AE5176D46}" srcOrd="2" destOrd="0" presId="urn:microsoft.com/office/officeart/2018/2/layout/IconLabelList"/>
    <dgm:cxn modelId="{9E49914C-F2E2-457B-ABF5-EB4BE3467679}" type="presParOf" srcId="{63E171A5-ABF6-4DD4-B515-32649EBA260E}" destId="{CA524EE5-10D4-4C7F-A193-0B2B5B9FEBA0}" srcOrd="1" destOrd="0" presId="urn:microsoft.com/office/officeart/2018/2/layout/IconLabelList"/>
    <dgm:cxn modelId="{01FE08DA-3491-4F52-A6A6-E820FA6D871B}" type="presParOf" srcId="{63E171A5-ABF6-4DD4-B515-32649EBA260E}" destId="{1812E46B-B6C2-40CA-9FF5-385C877F363F}" srcOrd="2" destOrd="0" presId="urn:microsoft.com/office/officeart/2018/2/layout/IconLabelList"/>
    <dgm:cxn modelId="{82D52445-DD1E-4DB6-85A3-0D6CE8AE3828}" type="presParOf" srcId="{1812E46B-B6C2-40CA-9FF5-385C877F363F}" destId="{D54129DE-9870-4129-B44E-24CA764EC522}" srcOrd="0" destOrd="0" presId="urn:microsoft.com/office/officeart/2018/2/layout/IconLabelList"/>
    <dgm:cxn modelId="{1990229F-88FC-41FB-9743-E4475D7A1DC5}" type="presParOf" srcId="{1812E46B-B6C2-40CA-9FF5-385C877F363F}" destId="{E5E1F873-6B3D-4102-9B48-409CA60C8F6A}" srcOrd="1" destOrd="0" presId="urn:microsoft.com/office/officeart/2018/2/layout/IconLabelList"/>
    <dgm:cxn modelId="{F44C50B6-7258-42F5-9551-10E12D15735D}" type="presParOf" srcId="{1812E46B-B6C2-40CA-9FF5-385C877F363F}" destId="{553031EB-75F7-4551-894C-20CC5401F01C}" srcOrd="2" destOrd="0" presId="urn:microsoft.com/office/officeart/2018/2/layout/IconLabelList"/>
    <dgm:cxn modelId="{DAA8E567-05FC-4578-AB61-7AA0418043B2}" type="presParOf" srcId="{63E171A5-ABF6-4DD4-B515-32649EBA260E}" destId="{6836958A-C5FA-4329-AD07-C146F819DD6D}" srcOrd="3" destOrd="0" presId="urn:microsoft.com/office/officeart/2018/2/layout/IconLabelList"/>
    <dgm:cxn modelId="{36ACBF74-2012-4C14-96DC-D725C0CB7087}" type="presParOf" srcId="{63E171A5-ABF6-4DD4-B515-32649EBA260E}" destId="{1FFBE4C6-5D4E-4E03-ABAE-202E6FDA48B5}" srcOrd="4" destOrd="0" presId="urn:microsoft.com/office/officeart/2018/2/layout/IconLabelList"/>
    <dgm:cxn modelId="{12A69DB4-FD9B-4E2A-8E20-828FBE2953AC}" type="presParOf" srcId="{1FFBE4C6-5D4E-4E03-ABAE-202E6FDA48B5}" destId="{DBABEB79-262C-461F-8663-3660EC68862B}" srcOrd="0" destOrd="0" presId="urn:microsoft.com/office/officeart/2018/2/layout/IconLabelList"/>
    <dgm:cxn modelId="{0F351E76-A624-49F0-B5D3-4C1C9A0E01CF}" type="presParOf" srcId="{1FFBE4C6-5D4E-4E03-ABAE-202E6FDA48B5}" destId="{F20C62BB-384C-4ADF-9494-631F2DB72AD2}" srcOrd="1" destOrd="0" presId="urn:microsoft.com/office/officeart/2018/2/layout/IconLabelList"/>
    <dgm:cxn modelId="{B79AADB9-1FC4-4A56-BCB8-74F1CE785593}" type="presParOf" srcId="{1FFBE4C6-5D4E-4E03-ABAE-202E6FDA48B5}" destId="{7284CA9C-C528-404D-B759-0F87B7C7B761}" srcOrd="2" destOrd="0" presId="urn:microsoft.com/office/officeart/2018/2/layout/IconLabelList"/>
    <dgm:cxn modelId="{CAB7D0AF-AB95-4A14-9BC9-BBD77F0CCB16}" type="presParOf" srcId="{63E171A5-ABF6-4DD4-B515-32649EBA260E}" destId="{AAFE40D9-E37F-4C96-9717-718F8C0CB526}" srcOrd="5" destOrd="0" presId="urn:microsoft.com/office/officeart/2018/2/layout/IconLabelList"/>
    <dgm:cxn modelId="{22CFDFE3-5805-4859-AE55-12F45F8F54AA}" type="presParOf" srcId="{63E171A5-ABF6-4DD4-B515-32649EBA260E}" destId="{E64B63F3-C1C1-4C10-AA2E-DF551A903466}" srcOrd="6" destOrd="0" presId="urn:microsoft.com/office/officeart/2018/2/layout/IconLabelList"/>
    <dgm:cxn modelId="{CB3950A5-9525-4319-BB79-12AC73C241D9}" type="presParOf" srcId="{E64B63F3-C1C1-4C10-AA2E-DF551A903466}" destId="{D19CA7F8-878F-466A-8055-A18C0F78E0A2}" srcOrd="0" destOrd="0" presId="urn:microsoft.com/office/officeart/2018/2/layout/IconLabelList"/>
    <dgm:cxn modelId="{DEED2159-BA26-4E19-AFF3-6EB240BDD489}" type="presParOf" srcId="{E64B63F3-C1C1-4C10-AA2E-DF551A903466}" destId="{7EC72A7D-80ED-412C-8D7F-95BF5762EB8B}" srcOrd="1" destOrd="0" presId="urn:microsoft.com/office/officeart/2018/2/layout/IconLabelList"/>
    <dgm:cxn modelId="{A9BE080D-00AA-42B3-B619-6C2E19DE33D2}" type="presParOf" srcId="{E64B63F3-C1C1-4C10-AA2E-DF551A903466}" destId="{80310286-4B36-4DA4-A4CD-83CF612A89F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81B14-EFFE-4399-A4C8-7732A5A99925}">
      <dsp:nvSpPr>
        <dsp:cNvPr id="0" name=""/>
        <dsp:cNvSpPr/>
      </dsp:nvSpPr>
      <dsp:spPr>
        <a:xfrm>
          <a:off x="835329" y="80813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48F506-3017-48B2-9046-6B3AE5176D46}">
      <dsp:nvSpPr>
        <dsp:cNvPr id="0" name=""/>
        <dsp:cNvSpPr/>
      </dsp:nvSpPr>
      <dsp:spPr>
        <a:xfrm>
          <a:off x="340329" y="18881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Events </a:t>
          </a:r>
        </a:p>
      </dsp:txBody>
      <dsp:txXfrm>
        <a:off x="340329" y="1888167"/>
        <a:ext cx="1800000" cy="720000"/>
      </dsp:txXfrm>
    </dsp:sp>
    <dsp:sp modelId="{D54129DE-9870-4129-B44E-24CA764EC522}">
      <dsp:nvSpPr>
        <dsp:cNvPr id="0" name=""/>
        <dsp:cNvSpPr/>
      </dsp:nvSpPr>
      <dsp:spPr>
        <a:xfrm>
          <a:off x="2950329" y="80813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031EB-75F7-4551-894C-20CC5401F01C}">
      <dsp:nvSpPr>
        <dsp:cNvPr id="0" name=""/>
        <dsp:cNvSpPr/>
      </dsp:nvSpPr>
      <dsp:spPr>
        <a:xfrm>
          <a:off x="2455329" y="18881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Drivers</a:t>
          </a:r>
        </a:p>
      </dsp:txBody>
      <dsp:txXfrm>
        <a:off x="2455329" y="1888167"/>
        <a:ext cx="1800000" cy="720000"/>
      </dsp:txXfrm>
    </dsp:sp>
    <dsp:sp modelId="{DBABEB79-262C-461F-8663-3660EC68862B}">
      <dsp:nvSpPr>
        <dsp:cNvPr id="0" name=""/>
        <dsp:cNvSpPr/>
      </dsp:nvSpPr>
      <dsp:spPr>
        <a:xfrm>
          <a:off x="5065329" y="80813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84CA9C-C528-404D-B759-0F87B7C7B761}">
      <dsp:nvSpPr>
        <dsp:cNvPr id="0" name=""/>
        <dsp:cNvSpPr/>
      </dsp:nvSpPr>
      <dsp:spPr>
        <a:xfrm>
          <a:off x="4570329" y="18881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Trucks Model</a:t>
          </a:r>
        </a:p>
      </dsp:txBody>
      <dsp:txXfrm>
        <a:off x="4570329" y="1888167"/>
        <a:ext cx="1800000" cy="720000"/>
      </dsp:txXfrm>
    </dsp:sp>
    <dsp:sp modelId="{D19CA7F8-878F-466A-8055-A18C0F78E0A2}">
      <dsp:nvSpPr>
        <dsp:cNvPr id="0" name=""/>
        <dsp:cNvSpPr/>
      </dsp:nvSpPr>
      <dsp:spPr>
        <a:xfrm>
          <a:off x="7180329" y="80813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310286-4B36-4DA4-A4CD-83CF612A89FA}">
      <dsp:nvSpPr>
        <dsp:cNvPr id="0" name=""/>
        <dsp:cNvSpPr/>
      </dsp:nvSpPr>
      <dsp:spPr>
        <a:xfrm>
          <a:off x="6685329" y="18881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Location </a:t>
          </a:r>
        </a:p>
      </dsp:txBody>
      <dsp:txXfrm>
        <a:off x="6685329" y="1888167"/>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8137F6B-DACF-43F8-983A-ABBF9D68B082}" type="datetimeFigureOut">
              <a:rPr lang="en-US" smtClean="0"/>
              <a:t>12/7/2023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3481291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137F6B-DACF-43F8-983A-ABBF9D68B082}"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2142254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8137F6B-DACF-43F8-983A-ABBF9D68B08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648902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8137F6B-DACF-43F8-983A-ABBF9D68B08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1774069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137F6B-DACF-43F8-983A-ABBF9D68B08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240233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8137F6B-DACF-43F8-983A-ABBF9D68B082}"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1244661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8137F6B-DACF-43F8-983A-ABBF9D68B082}" type="datetimeFigureOut">
              <a:rPr lang="en-US" smtClean="0"/>
              <a:t>12/7/2023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1729593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08137F6B-DACF-43F8-983A-ABBF9D68B08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3578670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08137F6B-DACF-43F8-983A-ABBF9D68B08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826030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137F6B-DACF-43F8-983A-ABBF9D68B08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1264644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137F6B-DACF-43F8-983A-ABBF9D68B082}"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1362430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137F6B-DACF-43F8-983A-ABBF9D68B082}"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1702916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137F6B-DACF-43F8-983A-ABBF9D68B082}"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160582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08137F6B-DACF-43F8-983A-ABBF9D68B082}"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358865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137F6B-DACF-43F8-983A-ABBF9D68B082}"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2671327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137F6B-DACF-43F8-983A-ABBF9D68B082}"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2261282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137F6B-DACF-43F8-983A-ABBF9D68B082}"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F295FAD-83CE-4DB9-9657-54CBF19E55ED}" type="slidenum">
              <a:rPr lang="en-US" smtClean="0"/>
              <a:t>‹#›</a:t>
            </a:fld>
            <a:endParaRPr lang="en-US"/>
          </a:p>
        </p:txBody>
      </p:sp>
    </p:spTree>
    <p:extLst>
      <p:ext uri="{BB962C8B-B14F-4D97-AF65-F5344CB8AC3E}">
        <p14:creationId xmlns:p14="http://schemas.microsoft.com/office/powerpoint/2010/main" val="2854300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8137F6B-DACF-43F8-983A-ABBF9D68B082}" type="datetimeFigureOut">
              <a:rPr lang="en-US" smtClean="0"/>
              <a:t>12/7/2023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F295FAD-83CE-4DB9-9657-54CBF19E55ED}" type="slidenum">
              <a:rPr lang="en-US" smtClean="0"/>
              <a:t>‹#›</a:t>
            </a:fld>
            <a:endParaRPr lang="en-US"/>
          </a:p>
        </p:txBody>
      </p:sp>
    </p:spTree>
    <p:extLst>
      <p:ext uri="{BB962C8B-B14F-4D97-AF65-F5344CB8AC3E}">
        <p14:creationId xmlns:p14="http://schemas.microsoft.com/office/powerpoint/2010/main" val="42034986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5BCC3E5F-2BCC-D0CC-F217-752DED29193A}"/>
              </a:ext>
            </a:extLst>
          </p:cNvPr>
          <p:cNvSpPr>
            <a:spLocks noGrp="1"/>
          </p:cNvSpPr>
          <p:nvPr>
            <p:ph type="ctrTitle"/>
          </p:nvPr>
        </p:nvSpPr>
        <p:spPr>
          <a:xfrm>
            <a:off x="4678420" y="1370143"/>
            <a:ext cx="6391270" cy="4157446"/>
          </a:xfrm>
        </p:spPr>
        <p:txBody>
          <a:bodyPr anchor="ctr">
            <a:normAutofit/>
          </a:bodyPr>
          <a:lstStyle/>
          <a:p>
            <a:r>
              <a:rPr lang="en-US" sz="6600" b="1" dirty="0">
                <a:solidFill>
                  <a:schemeClr val="tx1"/>
                </a:solidFill>
              </a:rPr>
              <a:t>Truck Data Analysis</a:t>
            </a:r>
          </a:p>
        </p:txBody>
      </p:sp>
      <p:sp>
        <p:nvSpPr>
          <p:cNvPr id="3" name="Subtitle 2">
            <a:extLst>
              <a:ext uri="{FF2B5EF4-FFF2-40B4-BE49-F238E27FC236}">
                <a16:creationId xmlns:a16="http://schemas.microsoft.com/office/drawing/2014/main" id="{D3391B75-20CA-DF38-45C0-2266BA3D6D63}"/>
              </a:ext>
            </a:extLst>
          </p:cNvPr>
          <p:cNvSpPr>
            <a:spLocks noGrp="1"/>
          </p:cNvSpPr>
          <p:nvPr>
            <p:ph type="subTitle" idx="1"/>
          </p:nvPr>
        </p:nvSpPr>
        <p:spPr>
          <a:xfrm>
            <a:off x="1027527" y="1370143"/>
            <a:ext cx="3007426" cy="4157446"/>
          </a:xfrm>
        </p:spPr>
        <p:txBody>
          <a:bodyPr anchor="ctr">
            <a:normAutofit/>
          </a:bodyPr>
          <a:lstStyle/>
          <a:p>
            <a:pPr algn="r"/>
            <a:r>
              <a:rPr lang="en-US" sz="2000" dirty="0"/>
              <a:t>                                                                                            </a:t>
            </a:r>
            <a:r>
              <a:rPr lang="en-US" sz="2400" b="1" dirty="0"/>
              <a:t>Group1</a:t>
            </a:r>
            <a:endParaRPr lang="en-US" sz="2000" b="1" dirty="0"/>
          </a:p>
          <a:p>
            <a:pPr algn="r"/>
            <a:r>
              <a:rPr lang="en-US" b="1" dirty="0"/>
              <a:t>SAI Divya Gudimella</a:t>
            </a:r>
          </a:p>
          <a:p>
            <a:pPr algn="r"/>
            <a:r>
              <a:rPr lang="en-US" b="1" dirty="0"/>
              <a:t>Pravallika Bobbala</a:t>
            </a:r>
          </a:p>
          <a:p>
            <a:pPr algn="r"/>
            <a:r>
              <a:rPr lang="en-US" b="1" dirty="0"/>
              <a:t>Devi Prajwala Jasti</a:t>
            </a:r>
          </a:p>
          <a:p>
            <a:pPr algn="r"/>
            <a:r>
              <a:rPr lang="en-US" b="1" dirty="0"/>
              <a:t>Siddharth Bramadi</a:t>
            </a:r>
          </a:p>
          <a:p>
            <a:pPr algn="r"/>
            <a:r>
              <a:rPr lang="en-US" b="1" dirty="0"/>
              <a:t>Ezhilan Chinnasamy</a:t>
            </a:r>
          </a:p>
          <a:p>
            <a:pPr algn="r"/>
            <a:r>
              <a:rPr lang="en-US" b="1" dirty="0"/>
              <a:t>Prajwal Jagre</a:t>
            </a:r>
            <a:endParaRPr lang="en-US" sz="2000" b="1" dirty="0"/>
          </a:p>
        </p:txBody>
      </p:sp>
      <p:cxnSp>
        <p:nvCxnSpPr>
          <p:cNvPr id="23" name="Straight Connector 22">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354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E174-379E-385A-FE9E-2BB98FF452A9}"/>
              </a:ext>
            </a:extLst>
          </p:cNvPr>
          <p:cNvSpPr>
            <a:spLocks noGrp="1"/>
          </p:cNvSpPr>
          <p:nvPr>
            <p:ph type="title"/>
          </p:nvPr>
        </p:nvSpPr>
        <p:spPr>
          <a:xfrm>
            <a:off x="1154954" y="973668"/>
            <a:ext cx="8761413" cy="706964"/>
          </a:xfrm>
        </p:spPr>
        <p:txBody>
          <a:bodyPr>
            <a:normAutofit/>
          </a:bodyPr>
          <a:lstStyle/>
          <a:p>
            <a:r>
              <a:rPr lang="en-US" b="1"/>
              <a:t>Trucks Model Analysis</a:t>
            </a:r>
          </a:p>
        </p:txBody>
      </p:sp>
      <p:sp>
        <p:nvSpPr>
          <p:cNvPr id="9" name="Content Placeholder 8">
            <a:extLst>
              <a:ext uri="{FF2B5EF4-FFF2-40B4-BE49-F238E27FC236}">
                <a16:creationId xmlns:a16="http://schemas.microsoft.com/office/drawing/2014/main" id="{B627147F-249E-FA5C-828A-AAA7868629D2}"/>
              </a:ext>
            </a:extLst>
          </p:cNvPr>
          <p:cNvSpPr>
            <a:spLocks noGrp="1"/>
          </p:cNvSpPr>
          <p:nvPr>
            <p:ph idx="1"/>
          </p:nvPr>
        </p:nvSpPr>
        <p:spPr>
          <a:xfrm>
            <a:off x="8552088" y="3694128"/>
            <a:ext cx="3481054" cy="1205800"/>
          </a:xfrm>
        </p:spPr>
        <p:txBody>
          <a:bodyPr anchor="ctr">
            <a:noAutofit/>
          </a:bodyPr>
          <a:lstStyle/>
          <a:p>
            <a:pPr marL="0" indent="0">
              <a:buNone/>
            </a:pPr>
            <a:r>
              <a:rPr lang="en-US" sz="1600" b="1">
                <a:ea typeface="+mn-lt"/>
                <a:cs typeface="+mn-lt"/>
              </a:rPr>
              <a:t>Analyzing event distribution across car models reveals Ford's higher involvement in driving events, with Crane having the least frequency. This raises concerns about Ford's potential elevated risk in contributing to accidents, necessitating a focused examination of associated risk factors.</a:t>
            </a:r>
            <a:endParaRPr lang="en-US" sz="1600" b="1"/>
          </a:p>
        </p:txBody>
      </p:sp>
      <p:pic>
        <p:nvPicPr>
          <p:cNvPr id="8" name="Picture 7">
            <a:extLst>
              <a:ext uri="{FF2B5EF4-FFF2-40B4-BE49-F238E27FC236}">
                <a16:creationId xmlns:a16="http://schemas.microsoft.com/office/drawing/2014/main" id="{1680B506-A6BC-B9C2-A247-FCC60EB6F459}"/>
              </a:ext>
            </a:extLst>
          </p:cNvPr>
          <p:cNvPicPr>
            <a:picLocks noChangeAspect="1"/>
          </p:cNvPicPr>
          <p:nvPr/>
        </p:nvPicPr>
        <p:blipFill>
          <a:blip r:embed="rId2"/>
          <a:stretch>
            <a:fillRect/>
          </a:stretch>
        </p:blipFill>
        <p:spPr>
          <a:xfrm>
            <a:off x="488272" y="2415087"/>
            <a:ext cx="7625918" cy="3947597"/>
          </a:xfrm>
          <a:prstGeom prst="rect">
            <a:avLst/>
          </a:prstGeom>
        </p:spPr>
      </p:pic>
    </p:spTree>
    <p:extLst>
      <p:ext uri="{BB962C8B-B14F-4D97-AF65-F5344CB8AC3E}">
        <p14:creationId xmlns:p14="http://schemas.microsoft.com/office/powerpoint/2010/main" val="196751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E174-379E-385A-FE9E-2BB98FF452A9}"/>
              </a:ext>
            </a:extLst>
          </p:cNvPr>
          <p:cNvSpPr>
            <a:spLocks noGrp="1"/>
          </p:cNvSpPr>
          <p:nvPr>
            <p:ph type="title"/>
          </p:nvPr>
        </p:nvSpPr>
        <p:spPr>
          <a:xfrm>
            <a:off x="1154954" y="973668"/>
            <a:ext cx="8761413" cy="706964"/>
          </a:xfrm>
        </p:spPr>
        <p:txBody>
          <a:bodyPr>
            <a:normAutofit/>
          </a:bodyPr>
          <a:lstStyle/>
          <a:p>
            <a:r>
              <a:rPr lang="en-US" b="1"/>
              <a:t>Trucks Model Analysis</a:t>
            </a:r>
          </a:p>
        </p:txBody>
      </p:sp>
      <p:sp>
        <p:nvSpPr>
          <p:cNvPr id="9" name="Content Placeholder 8">
            <a:extLst>
              <a:ext uri="{FF2B5EF4-FFF2-40B4-BE49-F238E27FC236}">
                <a16:creationId xmlns:a16="http://schemas.microsoft.com/office/drawing/2014/main" id="{B627147F-249E-FA5C-828A-AAA7868629D2}"/>
              </a:ext>
            </a:extLst>
          </p:cNvPr>
          <p:cNvSpPr>
            <a:spLocks noGrp="1"/>
          </p:cNvSpPr>
          <p:nvPr>
            <p:ph idx="1"/>
          </p:nvPr>
        </p:nvSpPr>
        <p:spPr>
          <a:xfrm>
            <a:off x="8047263" y="3589353"/>
            <a:ext cx="3481054" cy="1205800"/>
          </a:xfrm>
        </p:spPr>
        <p:txBody>
          <a:bodyPr anchor="ctr">
            <a:normAutofit/>
          </a:bodyPr>
          <a:lstStyle/>
          <a:p>
            <a:pPr marL="0" indent="0">
              <a:buNone/>
            </a:pPr>
            <a:r>
              <a:rPr lang="en-US" sz="1400" b="1">
                <a:ea typeface="+mn-lt"/>
                <a:cs typeface="+mn-lt"/>
              </a:rPr>
              <a:t>Despite crane having the least number of accidents, it is noteworthy that drivers of Crane vehicles carry the second highest associated risk after Oshkosh.</a:t>
            </a:r>
            <a:endParaRPr lang="en-US" b="1"/>
          </a:p>
        </p:txBody>
      </p:sp>
      <p:pic>
        <p:nvPicPr>
          <p:cNvPr id="6" name="Picture 5">
            <a:extLst>
              <a:ext uri="{FF2B5EF4-FFF2-40B4-BE49-F238E27FC236}">
                <a16:creationId xmlns:a16="http://schemas.microsoft.com/office/drawing/2014/main" id="{F1347FD9-945C-2452-FDEF-BA03F471AFBD}"/>
              </a:ext>
            </a:extLst>
          </p:cNvPr>
          <p:cNvPicPr>
            <a:picLocks noChangeAspect="1"/>
          </p:cNvPicPr>
          <p:nvPr/>
        </p:nvPicPr>
        <p:blipFill>
          <a:blip r:embed="rId2"/>
          <a:stretch>
            <a:fillRect/>
          </a:stretch>
        </p:blipFill>
        <p:spPr>
          <a:xfrm>
            <a:off x="2077375" y="2651716"/>
            <a:ext cx="4018625" cy="3342123"/>
          </a:xfrm>
          <a:prstGeom prst="rect">
            <a:avLst/>
          </a:prstGeom>
        </p:spPr>
      </p:pic>
    </p:spTree>
    <p:extLst>
      <p:ext uri="{BB962C8B-B14F-4D97-AF65-F5344CB8AC3E}">
        <p14:creationId xmlns:p14="http://schemas.microsoft.com/office/powerpoint/2010/main" val="224080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E174-379E-385A-FE9E-2BB98FF452A9}"/>
              </a:ext>
            </a:extLst>
          </p:cNvPr>
          <p:cNvSpPr>
            <a:spLocks noGrp="1"/>
          </p:cNvSpPr>
          <p:nvPr>
            <p:ph type="title"/>
          </p:nvPr>
        </p:nvSpPr>
        <p:spPr>
          <a:xfrm>
            <a:off x="1154954" y="973668"/>
            <a:ext cx="8761413" cy="706964"/>
          </a:xfrm>
        </p:spPr>
        <p:txBody>
          <a:bodyPr>
            <a:normAutofit/>
          </a:bodyPr>
          <a:lstStyle/>
          <a:p>
            <a:r>
              <a:rPr lang="en-US" b="1"/>
              <a:t>Trucks Model Analysis</a:t>
            </a:r>
          </a:p>
        </p:txBody>
      </p:sp>
      <p:pic>
        <p:nvPicPr>
          <p:cNvPr id="5" name="Meeting with Bobbala, Pravalika-20231206_223520-Meeting Recording">
            <a:hlinkClick r:id="" action="ppaction://media"/>
            <a:extLst>
              <a:ext uri="{FF2B5EF4-FFF2-40B4-BE49-F238E27FC236}">
                <a16:creationId xmlns:a16="http://schemas.microsoft.com/office/drawing/2014/main" id="{ADAAF8D0-4862-DBE4-7AED-219F6EFBDD3A}"/>
              </a:ext>
            </a:extLst>
          </p:cNvPr>
          <p:cNvPicPr>
            <a:picLocks noChangeAspect="1"/>
          </p:cNvPicPr>
          <p:nvPr>
            <a:videoFile r:link="rId1"/>
            <p:extLst>
              <p:ext uri="{DAA4B4D4-6D71-4841-9C94-3DE7FCFB9230}">
                <p14:media xmlns:p14="http://schemas.microsoft.com/office/powerpoint/2010/main" r:embed="rId2">
                  <p14:trim st="9000" end="11152"/>
                </p14:media>
              </p:ext>
            </p:extLst>
          </p:nvPr>
        </p:nvPicPr>
        <p:blipFill>
          <a:blip r:embed="rId4"/>
          <a:stretch>
            <a:fillRect/>
          </a:stretch>
        </p:blipFill>
        <p:spPr>
          <a:xfrm>
            <a:off x="0" y="0"/>
            <a:ext cx="12192000" cy="6858000"/>
          </a:xfrm>
          <a:prstGeom prst="rect">
            <a:avLst/>
          </a:prstGeom>
          <a:ln>
            <a:solidFill>
              <a:schemeClr val="bg1">
                <a:lumMod val="95000"/>
              </a:schemeClr>
            </a:solidFill>
          </a:ln>
        </p:spPr>
      </p:pic>
    </p:spTree>
    <p:extLst>
      <p:ext uri="{BB962C8B-B14F-4D97-AF65-F5344CB8AC3E}">
        <p14:creationId xmlns:p14="http://schemas.microsoft.com/office/powerpoint/2010/main" val="2692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E174-379E-385A-FE9E-2BB98FF452A9}"/>
              </a:ext>
            </a:extLst>
          </p:cNvPr>
          <p:cNvSpPr>
            <a:spLocks noGrp="1"/>
          </p:cNvSpPr>
          <p:nvPr>
            <p:ph type="title"/>
          </p:nvPr>
        </p:nvSpPr>
        <p:spPr>
          <a:xfrm>
            <a:off x="1246526" y="975940"/>
            <a:ext cx="8761413" cy="706964"/>
          </a:xfrm>
        </p:spPr>
        <p:txBody>
          <a:bodyPr>
            <a:normAutofit/>
          </a:bodyPr>
          <a:lstStyle/>
          <a:p>
            <a:r>
              <a:rPr lang="en-US" b="1"/>
              <a:t>Location Analysis</a:t>
            </a:r>
          </a:p>
        </p:txBody>
      </p:sp>
      <p:sp>
        <p:nvSpPr>
          <p:cNvPr id="9" name="Content Placeholder 8">
            <a:extLst>
              <a:ext uri="{FF2B5EF4-FFF2-40B4-BE49-F238E27FC236}">
                <a16:creationId xmlns:a16="http://schemas.microsoft.com/office/drawing/2014/main" id="{B627147F-249E-FA5C-828A-AAA7868629D2}"/>
              </a:ext>
            </a:extLst>
          </p:cNvPr>
          <p:cNvSpPr>
            <a:spLocks noGrp="1"/>
          </p:cNvSpPr>
          <p:nvPr>
            <p:ph idx="1"/>
          </p:nvPr>
        </p:nvSpPr>
        <p:spPr>
          <a:xfrm>
            <a:off x="8571138" y="4322778"/>
            <a:ext cx="3481054" cy="1205800"/>
          </a:xfrm>
        </p:spPr>
        <p:txBody>
          <a:bodyPr anchor="ctr">
            <a:noAutofit/>
          </a:bodyPr>
          <a:lstStyle/>
          <a:p>
            <a:pPr marL="0" indent="0">
              <a:buNone/>
            </a:pPr>
            <a:r>
              <a:rPr lang="en-US" sz="1600" b="1">
                <a:ea typeface="+mn-lt"/>
                <a:cs typeface="+mn-lt"/>
              </a:rPr>
              <a:t>The top 10 cities with the highest occurrence of events are all situated within the Northern California Region, with Santa Rosa recording the highest number of events. This insight underscores a concentration of risk in this specific geographical area.</a:t>
            </a:r>
            <a:endParaRPr lang="en-US" sz="1600" b="1"/>
          </a:p>
        </p:txBody>
      </p:sp>
      <p:pic>
        <p:nvPicPr>
          <p:cNvPr id="4" name="Picture 3">
            <a:extLst>
              <a:ext uri="{FF2B5EF4-FFF2-40B4-BE49-F238E27FC236}">
                <a16:creationId xmlns:a16="http://schemas.microsoft.com/office/drawing/2014/main" id="{7EA299F6-5957-9D90-1C4B-4A25D93EEC5A}"/>
              </a:ext>
            </a:extLst>
          </p:cNvPr>
          <p:cNvPicPr>
            <a:picLocks noChangeAspect="1"/>
          </p:cNvPicPr>
          <p:nvPr/>
        </p:nvPicPr>
        <p:blipFill>
          <a:blip r:embed="rId2"/>
          <a:stretch>
            <a:fillRect/>
          </a:stretch>
        </p:blipFill>
        <p:spPr>
          <a:xfrm>
            <a:off x="910505" y="2498808"/>
            <a:ext cx="6571449" cy="4187741"/>
          </a:xfrm>
          <a:prstGeom prst="rect">
            <a:avLst/>
          </a:prstGeom>
        </p:spPr>
      </p:pic>
    </p:spTree>
    <p:extLst>
      <p:ext uri="{BB962C8B-B14F-4D97-AF65-F5344CB8AC3E}">
        <p14:creationId xmlns:p14="http://schemas.microsoft.com/office/powerpoint/2010/main" val="2975056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E174-379E-385A-FE9E-2BB98FF452A9}"/>
              </a:ext>
            </a:extLst>
          </p:cNvPr>
          <p:cNvSpPr>
            <a:spLocks noGrp="1"/>
          </p:cNvSpPr>
          <p:nvPr>
            <p:ph type="title"/>
          </p:nvPr>
        </p:nvSpPr>
        <p:spPr>
          <a:xfrm>
            <a:off x="1154954" y="973668"/>
            <a:ext cx="8761413" cy="706964"/>
          </a:xfrm>
        </p:spPr>
        <p:txBody>
          <a:bodyPr>
            <a:normAutofit/>
          </a:bodyPr>
          <a:lstStyle/>
          <a:p>
            <a:r>
              <a:rPr lang="en-US" b="1"/>
              <a:t>Location Analysis</a:t>
            </a:r>
          </a:p>
        </p:txBody>
      </p:sp>
      <p:sp>
        <p:nvSpPr>
          <p:cNvPr id="9" name="Content Placeholder 8">
            <a:extLst>
              <a:ext uri="{FF2B5EF4-FFF2-40B4-BE49-F238E27FC236}">
                <a16:creationId xmlns:a16="http://schemas.microsoft.com/office/drawing/2014/main" id="{B627147F-249E-FA5C-828A-AAA7868629D2}"/>
              </a:ext>
            </a:extLst>
          </p:cNvPr>
          <p:cNvSpPr>
            <a:spLocks noGrp="1"/>
          </p:cNvSpPr>
          <p:nvPr>
            <p:ph idx="1"/>
          </p:nvPr>
        </p:nvSpPr>
        <p:spPr>
          <a:xfrm>
            <a:off x="8571138" y="4322778"/>
            <a:ext cx="3481054" cy="1205800"/>
          </a:xfrm>
        </p:spPr>
        <p:txBody>
          <a:bodyPr anchor="ctr">
            <a:normAutofit/>
          </a:bodyPr>
          <a:lstStyle/>
          <a:p>
            <a:pPr marL="0" indent="0">
              <a:buNone/>
            </a:pPr>
            <a:r>
              <a:rPr lang="en-US" sz="1400" b="1"/>
              <a:t>Hollister holds the highest average risk factor of 8.56.</a:t>
            </a:r>
          </a:p>
        </p:txBody>
      </p:sp>
      <p:pic>
        <p:nvPicPr>
          <p:cNvPr id="7" name="Picture 6">
            <a:extLst>
              <a:ext uri="{FF2B5EF4-FFF2-40B4-BE49-F238E27FC236}">
                <a16:creationId xmlns:a16="http://schemas.microsoft.com/office/drawing/2014/main" id="{F3BA362C-A04C-D28D-FB9A-B28B83F6BF36}"/>
              </a:ext>
            </a:extLst>
          </p:cNvPr>
          <p:cNvPicPr>
            <a:picLocks noChangeAspect="1"/>
          </p:cNvPicPr>
          <p:nvPr/>
        </p:nvPicPr>
        <p:blipFill>
          <a:blip r:embed="rId2"/>
          <a:stretch>
            <a:fillRect/>
          </a:stretch>
        </p:blipFill>
        <p:spPr>
          <a:xfrm>
            <a:off x="567163" y="2421587"/>
            <a:ext cx="7618049" cy="4242419"/>
          </a:xfrm>
          <a:prstGeom prst="rect">
            <a:avLst/>
          </a:prstGeom>
        </p:spPr>
      </p:pic>
    </p:spTree>
    <p:extLst>
      <p:ext uri="{BB962C8B-B14F-4D97-AF65-F5344CB8AC3E}">
        <p14:creationId xmlns:p14="http://schemas.microsoft.com/office/powerpoint/2010/main" val="1794975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B07D8-DC8E-4CF1-A3FC-4D665F008C30}"/>
              </a:ext>
            </a:extLst>
          </p:cNvPr>
          <p:cNvSpPr>
            <a:spLocks noGrp="1"/>
          </p:cNvSpPr>
          <p:nvPr>
            <p:ph type="title"/>
          </p:nvPr>
        </p:nvSpPr>
        <p:spPr/>
        <p:txBody>
          <a:bodyPr/>
          <a:lstStyle/>
          <a:p>
            <a:r>
              <a:rPr lang="en-US" b="1"/>
              <a:t>Conclusion</a:t>
            </a:r>
          </a:p>
        </p:txBody>
      </p:sp>
      <p:sp>
        <p:nvSpPr>
          <p:cNvPr id="3" name="Content Placeholder 2">
            <a:extLst>
              <a:ext uri="{FF2B5EF4-FFF2-40B4-BE49-F238E27FC236}">
                <a16:creationId xmlns:a16="http://schemas.microsoft.com/office/drawing/2014/main" id="{D99346F9-24F7-4508-8A60-D7BC38A7E7E6}"/>
              </a:ext>
            </a:extLst>
          </p:cNvPr>
          <p:cNvSpPr>
            <a:spLocks noGrp="1"/>
          </p:cNvSpPr>
          <p:nvPr>
            <p:ph idx="1"/>
          </p:nvPr>
        </p:nvSpPr>
        <p:spPr>
          <a:xfrm>
            <a:off x="970962" y="2603500"/>
            <a:ext cx="9009652" cy="3891568"/>
          </a:xfrm>
        </p:spPr>
        <p:txBody>
          <a:bodyPr/>
          <a:lstStyle/>
          <a:p>
            <a:r>
              <a:rPr lang="en-US" dirty="0"/>
              <a:t>Most of the high-risk drivers fall within the range of 7 to 15, but Driver A97 stands out with an exceptionally high-risk factor of 31.69. This highlights the need for special attention and focused measures for this specific driver.</a:t>
            </a:r>
          </a:p>
          <a:p>
            <a:r>
              <a:rPr lang="en-US" dirty="0"/>
              <a:t>The fact that most events involve unsafe following distance and lane departure highlights a serious need for safety improvements. This suggests a focus on training drivers .</a:t>
            </a:r>
          </a:p>
          <a:p>
            <a:r>
              <a:rPr lang="en-US" dirty="0"/>
              <a:t>Ford, Peterbilt, and Caterpillar have seen a significant rise in reported incidents. It's recommended to be cautious or explore other options when considering the purchase of models from these manufacturers.</a:t>
            </a:r>
          </a:p>
          <a:p>
            <a:r>
              <a:rPr lang="en-US" dirty="0"/>
              <a:t>The Northern California Region is experiencing a high frequency of accidents, necessitating a review of driving conditions and potential improvements to roadways to address any issues.</a:t>
            </a:r>
          </a:p>
          <a:p>
            <a:endParaRPr lang="en-US" dirty="0"/>
          </a:p>
        </p:txBody>
      </p:sp>
    </p:spTree>
    <p:extLst>
      <p:ext uri="{BB962C8B-B14F-4D97-AF65-F5344CB8AC3E}">
        <p14:creationId xmlns:p14="http://schemas.microsoft.com/office/powerpoint/2010/main" val="123371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8" name="Rectangle 1037">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040" name="Rectangle 1039">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6" name="Picture 2" descr="Thank You PowerPoint and Google Slides Template - PPT Slides">
            <a:extLst>
              <a:ext uri="{FF2B5EF4-FFF2-40B4-BE49-F238E27FC236}">
                <a16:creationId xmlns:a16="http://schemas.microsoft.com/office/drawing/2014/main" id="{04B4E758-97D2-D79F-8182-9DF3D136AF0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2336415" y="1284394"/>
            <a:ext cx="7614339" cy="428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396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F4F6-1247-6660-62F1-0807734FF164}"/>
              </a:ext>
            </a:extLst>
          </p:cNvPr>
          <p:cNvSpPr>
            <a:spLocks noGrp="1"/>
          </p:cNvSpPr>
          <p:nvPr>
            <p:ph type="title"/>
          </p:nvPr>
        </p:nvSpPr>
        <p:spPr/>
        <p:txBody>
          <a:bodyPr/>
          <a:lstStyle/>
          <a:p>
            <a:r>
              <a:rPr lang="en-US" b="1" dirty="0"/>
              <a:t>Contents</a:t>
            </a:r>
          </a:p>
        </p:txBody>
      </p:sp>
      <p:sp>
        <p:nvSpPr>
          <p:cNvPr id="3" name="Content Placeholder 2">
            <a:extLst>
              <a:ext uri="{FF2B5EF4-FFF2-40B4-BE49-F238E27FC236}">
                <a16:creationId xmlns:a16="http://schemas.microsoft.com/office/drawing/2014/main" id="{ECD0B734-00B6-A7DE-3DBB-7AC06C365381}"/>
              </a:ext>
            </a:extLst>
          </p:cNvPr>
          <p:cNvSpPr>
            <a:spLocks noGrp="1"/>
          </p:cNvSpPr>
          <p:nvPr>
            <p:ph idx="1"/>
          </p:nvPr>
        </p:nvSpPr>
        <p:spPr/>
        <p:txBody>
          <a:bodyPr/>
          <a:lstStyle/>
          <a:p>
            <a:r>
              <a:rPr lang="en-US" dirty="0"/>
              <a:t>Problem Statement</a:t>
            </a:r>
          </a:p>
          <a:p>
            <a:r>
              <a:rPr lang="en-US" dirty="0"/>
              <a:t>Workflow</a:t>
            </a:r>
          </a:p>
          <a:p>
            <a:r>
              <a:rPr lang="en-US" dirty="0"/>
              <a:t>Data in Tableau</a:t>
            </a:r>
          </a:p>
          <a:p>
            <a:r>
              <a:rPr lang="en-US" dirty="0"/>
              <a:t>Factors Under consideration</a:t>
            </a:r>
          </a:p>
          <a:p>
            <a:r>
              <a:rPr lang="en-US" dirty="0"/>
              <a:t>Analysis</a:t>
            </a:r>
          </a:p>
          <a:p>
            <a:r>
              <a:rPr lang="en-US" dirty="0"/>
              <a:t>Conclusion</a:t>
            </a:r>
          </a:p>
        </p:txBody>
      </p:sp>
    </p:spTree>
    <p:extLst>
      <p:ext uri="{BB962C8B-B14F-4D97-AF65-F5344CB8AC3E}">
        <p14:creationId xmlns:p14="http://schemas.microsoft.com/office/powerpoint/2010/main" val="369186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7A93E-D4B3-5A07-4786-3744B31B0CA1}"/>
              </a:ext>
            </a:extLst>
          </p:cNvPr>
          <p:cNvSpPr>
            <a:spLocks noGrp="1"/>
          </p:cNvSpPr>
          <p:nvPr>
            <p:ph type="title"/>
          </p:nvPr>
        </p:nvSpPr>
        <p:spPr/>
        <p:txBody>
          <a:bodyPr/>
          <a:lstStyle/>
          <a:p>
            <a:r>
              <a:rPr lang="en-US" b="1" dirty="0"/>
              <a:t>Problem statement </a:t>
            </a:r>
          </a:p>
        </p:txBody>
      </p:sp>
      <p:sp>
        <p:nvSpPr>
          <p:cNvPr id="3" name="Content Placeholder 2">
            <a:extLst>
              <a:ext uri="{FF2B5EF4-FFF2-40B4-BE49-F238E27FC236}">
                <a16:creationId xmlns:a16="http://schemas.microsoft.com/office/drawing/2014/main" id="{0510E57B-E563-B32B-8BDA-514C902DCBF1}"/>
              </a:ext>
            </a:extLst>
          </p:cNvPr>
          <p:cNvSpPr>
            <a:spLocks noGrp="1"/>
          </p:cNvSpPr>
          <p:nvPr>
            <p:ph idx="1"/>
          </p:nvPr>
        </p:nvSpPr>
        <p:spPr/>
        <p:txBody>
          <a:bodyPr vert="horz" lIns="91440" tIns="45720" rIns="91440" bIns="45720" rtlCol="0" anchor="t">
            <a:normAutofit/>
          </a:bodyPr>
          <a:lstStyle/>
          <a:p>
            <a:pPr marL="0" indent="0">
              <a:buNone/>
            </a:pPr>
            <a:r>
              <a:rPr lang="en-US" sz="2000" b="1"/>
              <a:t>Problem Statement: </a:t>
            </a:r>
          </a:p>
          <a:p>
            <a:pPr marL="0" indent="0" algn="just">
              <a:buNone/>
            </a:pPr>
            <a:r>
              <a:rPr lang="en-US"/>
              <a:t>Leveraging Big Data Hadoop Ecosystem, the project seeks to analyze truck fleet data for improved risk understanding. The goal is to enhance safety measures through real-time processing, providing decision-makers with actionable insights . </a:t>
            </a:r>
          </a:p>
          <a:p>
            <a:pPr marL="0" indent="0" algn="just">
              <a:buNone/>
            </a:pPr>
            <a:r>
              <a:rPr lang="en-US" b="1"/>
              <a:t>Objective:</a:t>
            </a:r>
          </a:p>
          <a:p>
            <a:pPr marL="0" indent="0" algn="just">
              <a:buNone/>
            </a:pPr>
            <a:r>
              <a:rPr lang="en-US">
                <a:ea typeface="+mn-lt"/>
                <a:cs typeface="+mn-lt"/>
              </a:rPr>
              <a:t>Identify and understand the various factors that heighten the risk for drivers and subsequently offer targeted suggestions to mitigate these risks, fostering a safer driving environment.</a:t>
            </a:r>
            <a:endParaRPr lang="en-US"/>
          </a:p>
          <a:p>
            <a:pPr marL="0" indent="0" algn="just">
              <a:buNone/>
            </a:pPr>
            <a:endParaRPr lang="en-US"/>
          </a:p>
          <a:p>
            <a:pPr marL="0" indent="0" algn="just">
              <a:buNone/>
            </a:pPr>
            <a:endParaRPr lang="en-US" sz="2000" b="1"/>
          </a:p>
        </p:txBody>
      </p:sp>
    </p:spTree>
    <p:extLst>
      <p:ext uri="{BB962C8B-B14F-4D97-AF65-F5344CB8AC3E}">
        <p14:creationId xmlns:p14="http://schemas.microsoft.com/office/powerpoint/2010/main" val="1900868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F37E-1816-40BD-5AF4-0E2AA01C6E9A}"/>
              </a:ext>
            </a:extLst>
          </p:cNvPr>
          <p:cNvSpPr>
            <a:spLocks noGrp="1"/>
          </p:cNvSpPr>
          <p:nvPr>
            <p:ph type="title"/>
          </p:nvPr>
        </p:nvSpPr>
        <p:spPr/>
        <p:txBody>
          <a:bodyPr/>
          <a:lstStyle/>
          <a:p>
            <a:r>
              <a:rPr lang="en-US" b="1"/>
              <a:t>Workflow</a:t>
            </a:r>
          </a:p>
        </p:txBody>
      </p:sp>
      <p:pic>
        <p:nvPicPr>
          <p:cNvPr id="5" name="Content Placeholder 4">
            <a:extLst>
              <a:ext uri="{FF2B5EF4-FFF2-40B4-BE49-F238E27FC236}">
                <a16:creationId xmlns:a16="http://schemas.microsoft.com/office/drawing/2014/main" id="{69920AF3-8704-7F4E-E6FB-6362B142ED32}"/>
              </a:ext>
            </a:extLst>
          </p:cNvPr>
          <p:cNvPicPr>
            <a:picLocks noGrp="1" noChangeAspect="1"/>
          </p:cNvPicPr>
          <p:nvPr>
            <p:ph idx="1"/>
          </p:nvPr>
        </p:nvPicPr>
        <p:blipFill>
          <a:blip r:embed="rId2"/>
          <a:stretch>
            <a:fillRect/>
          </a:stretch>
        </p:blipFill>
        <p:spPr>
          <a:xfrm>
            <a:off x="1155700" y="2898636"/>
            <a:ext cx="8824913" cy="2826027"/>
          </a:xfrm>
        </p:spPr>
      </p:pic>
    </p:spTree>
    <p:extLst>
      <p:ext uri="{BB962C8B-B14F-4D97-AF65-F5344CB8AC3E}">
        <p14:creationId xmlns:p14="http://schemas.microsoft.com/office/powerpoint/2010/main" val="4158329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AAEB-069C-7850-3B7B-F1DE72F032A9}"/>
              </a:ext>
            </a:extLst>
          </p:cNvPr>
          <p:cNvSpPr>
            <a:spLocks noGrp="1"/>
          </p:cNvSpPr>
          <p:nvPr>
            <p:ph type="title"/>
          </p:nvPr>
        </p:nvSpPr>
        <p:spPr/>
        <p:txBody>
          <a:bodyPr/>
          <a:lstStyle/>
          <a:p>
            <a:r>
              <a:rPr lang="en-US" b="1"/>
              <a:t>Data in Tableau</a:t>
            </a:r>
          </a:p>
        </p:txBody>
      </p:sp>
      <p:pic>
        <p:nvPicPr>
          <p:cNvPr id="5" name="Content Placeholder 4">
            <a:extLst>
              <a:ext uri="{FF2B5EF4-FFF2-40B4-BE49-F238E27FC236}">
                <a16:creationId xmlns:a16="http://schemas.microsoft.com/office/drawing/2014/main" id="{CCB006B8-53F2-C078-CBB6-E9E1CB73D7A1}"/>
              </a:ext>
            </a:extLst>
          </p:cNvPr>
          <p:cNvPicPr>
            <a:picLocks noGrp="1" noChangeAspect="1"/>
          </p:cNvPicPr>
          <p:nvPr>
            <p:ph idx="1"/>
          </p:nvPr>
        </p:nvPicPr>
        <p:blipFill>
          <a:blip r:embed="rId2"/>
          <a:stretch>
            <a:fillRect/>
          </a:stretch>
        </p:blipFill>
        <p:spPr>
          <a:xfrm>
            <a:off x="1431180" y="2407407"/>
            <a:ext cx="7767868" cy="3955293"/>
          </a:xfrm>
        </p:spPr>
      </p:pic>
    </p:spTree>
    <p:extLst>
      <p:ext uri="{BB962C8B-B14F-4D97-AF65-F5344CB8AC3E}">
        <p14:creationId xmlns:p14="http://schemas.microsoft.com/office/powerpoint/2010/main" val="3916892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BAEE-D056-053A-0CCE-E37C633B61D0}"/>
              </a:ext>
            </a:extLst>
          </p:cNvPr>
          <p:cNvSpPr>
            <a:spLocks noGrp="1"/>
          </p:cNvSpPr>
          <p:nvPr>
            <p:ph type="title"/>
          </p:nvPr>
        </p:nvSpPr>
        <p:spPr/>
        <p:txBody>
          <a:bodyPr/>
          <a:lstStyle/>
          <a:p>
            <a:r>
              <a:rPr lang="en-US" b="1"/>
              <a:t>Factors Under Consideration</a:t>
            </a:r>
          </a:p>
        </p:txBody>
      </p:sp>
      <p:graphicFrame>
        <p:nvGraphicFramePr>
          <p:cNvPr id="5" name="Content Placeholder 2">
            <a:extLst>
              <a:ext uri="{FF2B5EF4-FFF2-40B4-BE49-F238E27FC236}">
                <a16:creationId xmlns:a16="http://schemas.microsoft.com/office/drawing/2014/main" id="{B6AACEE3-34FF-28EF-7EE3-C799F657BDB2}"/>
              </a:ext>
            </a:extLst>
          </p:cNvPr>
          <p:cNvGraphicFramePr>
            <a:graphicFrameLocks noGrp="1"/>
          </p:cNvGraphicFramePr>
          <p:nvPr>
            <p:ph idx="1"/>
          </p:nvPr>
        </p:nvGraphicFramePr>
        <p:xfrm>
          <a:off x="1154954" y="2603500"/>
          <a:ext cx="8825659"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2777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E174-379E-385A-FE9E-2BB98FF452A9}"/>
              </a:ext>
            </a:extLst>
          </p:cNvPr>
          <p:cNvSpPr>
            <a:spLocks noGrp="1"/>
          </p:cNvSpPr>
          <p:nvPr>
            <p:ph type="title"/>
          </p:nvPr>
        </p:nvSpPr>
        <p:spPr>
          <a:xfrm>
            <a:off x="1154954" y="973668"/>
            <a:ext cx="8761413" cy="706964"/>
          </a:xfrm>
        </p:spPr>
        <p:txBody>
          <a:bodyPr>
            <a:normAutofit/>
          </a:bodyPr>
          <a:lstStyle/>
          <a:p>
            <a:r>
              <a:rPr lang="en-US" b="1"/>
              <a:t>Events Analysis</a:t>
            </a:r>
          </a:p>
        </p:txBody>
      </p:sp>
      <p:sp>
        <p:nvSpPr>
          <p:cNvPr id="9" name="Content Placeholder 8">
            <a:extLst>
              <a:ext uri="{FF2B5EF4-FFF2-40B4-BE49-F238E27FC236}">
                <a16:creationId xmlns:a16="http://schemas.microsoft.com/office/drawing/2014/main" id="{B627147F-249E-FA5C-828A-AAA7868629D2}"/>
              </a:ext>
            </a:extLst>
          </p:cNvPr>
          <p:cNvSpPr>
            <a:spLocks noGrp="1"/>
          </p:cNvSpPr>
          <p:nvPr>
            <p:ph idx="1"/>
          </p:nvPr>
        </p:nvSpPr>
        <p:spPr>
          <a:xfrm>
            <a:off x="7571167" y="2920362"/>
            <a:ext cx="3503465" cy="2498211"/>
          </a:xfrm>
        </p:spPr>
        <p:txBody>
          <a:bodyPr anchor="ctr">
            <a:normAutofit/>
          </a:bodyPr>
          <a:lstStyle/>
          <a:p>
            <a:pPr marL="0" indent="0">
              <a:buNone/>
            </a:pPr>
            <a:r>
              <a:rPr lang="en-US" sz="1600" b="1">
                <a:ea typeface="+mn-lt"/>
                <a:cs typeface="+mn-lt"/>
              </a:rPr>
              <a:t>Lane departure events comprise the highest proportion at 32.5%, while unsafe tail distance events represent the lowest at 14.4% among the total 451 driving events. </a:t>
            </a:r>
            <a:endParaRPr lang="en-US" b="1"/>
          </a:p>
        </p:txBody>
      </p:sp>
      <p:pic>
        <p:nvPicPr>
          <p:cNvPr id="7" name="Picture 6">
            <a:extLst>
              <a:ext uri="{FF2B5EF4-FFF2-40B4-BE49-F238E27FC236}">
                <a16:creationId xmlns:a16="http://schemas.microsoft.com/office/drawing/2014/main" id="{F4DF2853-BAE3-746D-2CCA-5AC39A49B84E}"/>
              </a:ext>
            </a:extLst>
          </p:cNvPr>
          <p:cNvPicPr>
            <a:picLocks noChangeAspect="1"/>
          </p:cNvPicPr>
          <p:nvPr/>
        </p:nvPicPr>
        <p:blipFill>
          <a:blip r:embed="rId2"/>
          <a:stretch>
            <a:fillRect/>
          </a:stretch>
        </p:blipFill>
        <p:spPr>
          <a:xfrm>
            <a:off x="1012779" y="2883003"/>
            <a:ext cx="6281780" cy="2898599"/>
          </a:xfrm>
          <a:prstGeom prst="rect">
            <a:avLst/>
          </a:prstGeom>
        </p:spPr>
      </p:pic>
    </p:spTree>
    <p:extLst>
      <p:ext uri="{BB962C8B-B14F-4D97-AF65-F5344CB8AC3E}">
        <p14:creationId xmlns:p14="http://schemas.microsoft.com/office/powerpoint/2010/main" val="3114534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E174-379E-385A-FE9E-2BB98FF452A9}"/>
              </a:ext>
            </a:extLst>
          </p:cNvPr>
          <p:cNvSpPr>
            <a:spLocks noGrp="1"/>
          </p:cNvSpPr>
          <p:nvPr>
            <p:ph type="title"/>
          </p:nvPr>
        </p:nvSpPr>
        <p:spPr>
          <a:xfrm>
            <a:off x="1154954" y="973668"/>
            <a:ext cx="8761413" cy="706964"/>
          </a:xfrm>
        </p:spPr>
        <p:txBody>
          <a:bodyPr>
            <a:normAutofit/>
          </a:bodyPr>
          <a:lstStyle/>
          <a:p>
            <a:r>
              <a:rPr lang="en-US" b="1"/>
              <a:t>Driver Analysis</a:t>
            </a:r>
          </a:p>
        </p:txBody>
      </p:sp>
      <p:pic>
        <p:nvPicPr>
          <p:cNvPr id="17" name="Picture 16">
            <a:extLst>
              <a:ext uri="{FF2B5EF4-FFF2-40B4-BE49-F238E27FC236}">
                <a16:creationId xmlns:a16="http://schemas.microsoft.com/office/drawing/2014/main" id="{118DB825-8AE1-1D76-976D-4FAA8D9CE929}"/>
              </a:ext>
            </a:extLst>
          </p:cNvPr>
          <p:cNvPicPr>
            <a:picLocks noChangeAspect="1"/>
          </p:cNvPicPr>
          <p:nvPr/>
        </p:nvPicPr>
        <p:blipFill>
          <a:blip r:embed="rId2"/>
          <a:stretch>
            <a:fillRect/>
          </a:stretch>
        </p:blipFill>
        <p:spPr>
          <a:xfrm>
            <a:off x="468931" y="2268792"/>
            <a:ext cx="8181447" cy="4319612"/>
          </a:xfrm>
          <a:prstGeom prst="rect">
            <a:avLst/>
          </a:prstGeom>
        </p:spPr>
      </p:pic>
      <p:graphicFrame>
        <p:nvGraphicFramePr>
          <p:cNvPr id="5" name="Table 4">
            <a:extLst>
              <a:ext uri="{FF2B5EF4-FFF2-40B4-BE49-F238E27FC236}">
                <a16:creationId xmlns:a16="http://schemas.microsoft.com/office/drawing/2014/main" id="{71D96764-C0D6-D32E-C2F1-8F06F77D96B4}"/>
              </a:ext>
            </a:extLst>
          </p:cNvPr>
          <p:cNvGraphicFramePr>
            <a:graphicFrameLocks noGrp="1"/>
          </p:cNvGraphicFramePr>
          <p:nvPr>
            <p:extLst>
              <p:ext uri="{D42A27DB-BD31-4B8C-83A1-F6EECF244321}">
                <p14:modId xmlns:p14="http://schemas.microsoft.com/office/powerpoint/2010/main" val="564042443"/>
              </p:ext>
            </p:extLst>
          </p:nvPr>
        </p:nvGraphicFramePr>
        <p:xfrm>
          <a:off x="8973552" y="2366210"/>
          <a:ext cx="2679220" cy="1475973"/>
        </p:xfrm>
        <a:graphic>
          <a:graphicData uri="http://schemas.openxmlformats.org/drawingml/2006/table">
            <a:tbl>
              <a:tblPr firstRow="1" bandRow="1">
                <a:tableStyleId>{5C22544A-7EE6-4342-B048-85BDC9FD1C3A}</a:tableStyleId>
              </a:tblPr>
              <a:tblGrid>
                <a:gridCol w="1339610">
                  <a:extLst>
                    <a:ext uri="{9D8B030D-6E8A-4147-A177-3AD203B41FA5}">
                      <a16:colId xmlns:a16="http://schemas.microsoft.com/office/drawing/2014/main" val="1213530492"/>
                    </a:ext>
                  </a:extLst>
                </a:gridCol>
                <a:gridCol w="1339610">
                  <a:extLst>
                    <a:ext uri="{9D8B030D-6E8A-4147-A177-3AD203B41FA5}">
                      <a16:colId xmlns:a16="http://schemas.microsoft.com/office/drawing/2014/main" val="1126028937"/>
                    </a:ext>
                  </a:extLst>
                </a:gridCol>
              </a:tblGrid>
              <a:tr h="363453">
                <a:tc>
                  <a:txBody>
                    <a:bodyPr/>
                    <a:lstStyle/>
                    <a:p>
                      <a:pPr lvl="0">
                        <a:buNone/>
                      </a:pPr>
                      <a:r>
                        <a:rPr lang="en-US" sz="1600"/>
                        <a:t>Risk Factor</a:t>
                      </a:r>
                    </a:p>
                  </a:txBody>
                  <a:tcPr/>
                </a:tc>
                <a:tc>
                  <a:txBody>
                    <a:bodyPr/>
                    <a:lstStyle/>
                    <a:p>
                      <a:r>
                        <a:rPr lang="en-US" sz="1600"/>
                        <a:t>Count</a:t>
                      </a:r>
                    </a:p>
                  </a:txBody>
                  <a:tcPr/>
                </a:tc>
                <a:extLst>
                  <a:ext uri="{0D108BD9-81ED-4DB2-BD59-A6C34878D82A}">
                    <a16:rowId xmlns:a16="http://schemas.microsoft.com/office/drawing/2014/main" val="209211213"/>
                  </a:ext>
                </a:extLst>
              </a:tr>
              <a:tr h="370840">
                <a:tc>
                  <a:txBody>
                    <a:bodyPr/>
                    <a:lstStyle/>
                    <a:p>
                      <a:r>
                        <a:rPr lang="en-US" sz="1600"/>
                        <a:t>&lt;7</a:t>
                      </a:r>
                    </a:p>
                  </a:txBody>
                  <a:tcPr/>
                </a:tc>
                <a:tc>
                  <a:txBody>
                    <a:bodyPr/>
                    <a:lstStyle/>
                    <a:p>
                      <a:r>
                        <a:rPr lang="en-US" sz="1600" dirty="0"/>
                        <a:t>46</a:t>
                      </a:r>
                    </a:p>
                  </a:txBody>
                  <a:tcPr/>
                </a:tc>
                <a:extLst>
                  <a:ext uri="{0D108BD9-81ED-4DB2-BD59-A6C34878D82A}">
                    <a16:rowId xmlns:a16="http://schemas.microsoft.com/office/drawing/2014/main" val="1884371236"/>
                  </a:ext>
                </a:extLst>
              </a:tr>
              <a:tr h="370840">
                <a:tc>
                  <a:txBody>
                    <a:bodyPr/>
                    <a:lstStyle/>
                    <a:p>
                      <a:r>
                        <a:rPr lang="en-US" sz="1600"/>
                        <a:t>7-15</a:t>
                      </a:r>
                    </a:p>
                  </a:txBody>
                  <a:tcPr/>
                </a:tc>
                <a:tc>
                  <a:txBody>
                    <a:bodyPr/>
                    <a:lstStyle/>
                    <a:p>
                      <a:r>
                        <a:rPr lang="en-US" sz="1600"/>
                        <a:t>51</a:t>
                      </a:r>
                    </a:p>
                  </a:txBody>
                  <a:tcPr/>
                </a:tc>
                <a:extLst>
                  <a:ext uri="{0D108BD9-81ED-4DB2-BD59-A6C34878D82A}">
                    <a16:rowId xmlns:a16="http://schemas.microsoft.com/office/drawing/2014/main" val="1555093430"/>
                  </a:ext>
                </a:extLst>
              </a:tr>
              <a:tr h="370840">
                <a:tc>
                  <a:txBody>
                    <a:bodyPr/>
                    <a:lstStyle/>
                    <a:p>
                      <a:r>
                        <a:rPr lang="en-US" sz="1600"/>
                        <a:t>&gt;15</a:t>
                      </a:r>
                    </a:p>
                  </a:txBody>
                  <a:tcPr/>
                </a:tc>
                <a:tc>
                  <a:txBody>
                    <a:bodyPr/>
                    <a:lstStyle/>
                    <a:p>
                      <a:r>
                        <a:rPr lang="en-US" sz="1600" dirty="0"/>
                        <a:t>2</a:t>
                      </a:r>
                    </a:p>
                  </a:txBody>
                  <a:tcPr/>
                </a:tc>
                <a:extLst>
                  <a:ext uri="{0D108BD9-81ED-4DB2-BD59-A6C34878D82A}">
                    <a16:rowId xmlns:a16="http://schemas.microsoft.com/office/drawing/2014/main" val="3538364642"/>
                  </a:ext>
                </a:extLst>
              </a:tr>
            </a:tbl>
          </a:graphicData>
        </a:graphic>
      </p:graphicFrame>
      <p:sp>
        <p:nvSpPr>
          <p:cNvPr id="6" name="TextBox 5">
            <a:extLst>
              <a:ext uri="{FF2B5EF4-FFF2-40B4-BE49-F238E27FC236}">
                <a16:creationId xmlns:a16="http://schemas.microsoft.com/office/drawing/2014/main" id="{DBF4B7F4-E29C-9341-E5D4-163048179433}"/>
              </a:ext>
            </a:extLst>
          </p:cNvPr>
          <p:cNvSpPr txBox="1"/>
          <p:nvPr/>
        </p:nvSpPr>
        <p:spPr>
          <a:xfrm>
            <a:off x="8975558" y="4082716"/>
            <a:ext cx="274320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Driver risk factors are classified into three groups: &gt;15 factors for 1.3%, 7-15 factors for a majority at 33.3%, and &lt;7 factors for 30%. The 7-15 category, representing a substantial proportion, highlights the need for focused interventions. </a:t>
            </a:r>
          </a:p>
        </p:txBody>
      </p:sp>
    </p:spTree>
    <p:extLst>
      <p:ext uri="{BB962C8B-B14F-4D97-AF65-F5344CB8AC3E}">
        <p14:creationId xmlns:p14="http://schemas.microsoft.com/office/powerpoint/2010/main" val="2843504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E174-379E-385A-FE9E-2BB98FF452A9}"/>
              </a:ext>
            </a:extLst>
          </p:cNvPr>
          <p:cNvSpPr>
            <a:spLocks noGrp="1"/>
          </p:cNvSpPr>
          <p:nvPr>
            <p:ph type="title"/>
          </p:nvPr>
        </p:nvSpPr>
        <p:spPr>
          <a:xfrm>
            <a:off x="1154954" y="973668"/>
            <a:ext cx="8761413" cy="706964"/>
          </a:xfrm>
        </p:spPr>
        <p:txBody>
          <a:bodyPr>
            <a:normAutofit/>
          </a:bodyPr>
          <a:lstStyle/>
          <a:p>
            <a:r>
              <a:rPr lang="en-US" b="1"/>
              <a:t>Driver Analysis</a:t>
            </a:r>
          </a:p>
        </p:txBody>
      </p:sp>
      <p:sp>
        <p:nvSpPr>
          <p:cNvPr id="9" name="Content Placeholder 8">
            <a:extLst>
              <a:ext uri="{FF2B5EF4-FFF2-40B4-BE49-F238E27FC236}">
                <a16:creationId xmlns:a16="http://schemas.microsoft.com/office/drawing/2014/main" id="{B627147F-249E-FA5C-828A-AAA7868629D2}"/>
              </a:ext>
            </a:extLst>
          </p:cNvPr>
          <p:cNvSpPr>
            <a:spLocks noGrp="1"/>
          </p:cNvSpPr>
          <p:nvPr>
            <p:ph idx="1"/>
          </p:nvPr>
        </p:nvSpPr>
        <p:spPr>
          <a:xfrm>
            <a:off x="8571138" y="4322778"/>
            <a:ext cx="3481054" cy="1205800"/>
          </a:xfrm>
        </p:spPr>
        <p:txBody>
          <a:bodyPr vert="horz" lIns="91440" tIns="45720" rIns="91440" bIns="45720" rtlCol="0" anchor="ctr">
            <a:noAutofit/>
          </a:bodyPr>
          <a:lstStyle/>
          <a:p>
            <a:pPr marL="0" indent="0">
              <a:buNone/>
            </a:pPr>
            <a:r>
              <a:rPr lang="en-US" sz="1600" b="1"/>
              <a:t>1. Driver A97 exhibits the highest frequency of events among all drivers.</a:t>
            </a:r>
          </a:p>
          <a:p>
            <a:pPr marL="0" indent="0">
              <a:buNone/>
            </a:pPr>
            <a:r>
              <a:rPr lang="en-US" sz="1600" b="1"/>
              <a:t>2. The chart reveals that the total miles driven by the drivers and no of events do not directly correlate with their respective risk factors.</a:t>
            </a:r>
          </a:p>
        </p:txBody>
      </p:sp>
      <p:pic>
        <p:nvPicPr>
          <p:cNvPr id="16" name="Picture 15">
            <a:extLst>
              <a:ext uri="{FF2B5EF4-FFF2-40B4-BE49-F238E27FC236}">
                <a16:creationId xmlns:a16="http://schemas.microsoft.com/office/drawing/2014/main" id="{4BB88384-DC09-ECFA-BA72-7ED26736945B}"/>
              </a:ext>
            </a:extLst>
          </p:cNvPr>
          <p:cNvPicPr>
            <a:picLocks noChangeAspect="1"/>
          </p:cNvPicPr>
          <p:nvPr/>
        </p:nvPicPr>
        <p:blipFill>
          <a:blip r:embed="rId2"/>
          <a:stretch>
            <a:fillRect/>
          </a:stretch>
        </p:blipFill>
        <p:spPr>
          <a:xfrm>
            <a:off x="487264" y="2424368"/>
            <a:ext cx="7936637" cy="4293590"/>
          </a:xfrm>
          <a:prstGeom prst="rect">
            <a:avLst/>
          </a:prstGeom>
        </p:spPr>
      </p:pic>
    </p:spTree>
    <p:extLst>
      <p:ext uri="{BB962C8B-B14F-4D97-AF65-F5344CB8AC3E}">
        <p14:creationId xmlns:p14="http://schemas.microsoft.com/office/powerpoint/2010/main" val="36541028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137</TotalTime>
  <Words>513</Words>
  <Application>Microsoft Office PowerPoint</Application>
  <PresentationFormat>Widescreen</PresentationFormat>
  <Paragraphs>56</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 Boardroom</vt:lpstr>
      <vt:lpstr>Truck Data Analysis</vt:lpstr>
      <vt:lpstr>Contents</vt:lpstr>
      <vt:lpstr>Problem statement </vt:lpstr>
      <vt:lpstr>Workflow</vt:lpstr>
      <vt:lpstr>Data in Tableau</vt:lpstr>
      <vt:lpstr>Factors Under Consideration</vt:lpstr>
      <vt:lpstr>Events Analysis</vt:lpstr>
      <vt:lpstr>Driver Analysis</vt:lpstr>
      <vt:lpstr>Driver Analysis</vt:lpstr>
      <vt:lpstr>Trucks Model Analysis</vt:lpstr>
      <vt:lpstr>Trucks Model Analysis</vt:lpstr>
      <vt:lpstr>Trucks Model Analysis</vt:lpstr>
      <vt:lpstr>Location Analysis</vt:lpstr>
      <vt:lpstr>Location Analysis</vt:lpstr>
      <vt:lpstr>Conclusion</vt:lpstr>
      <vt:lpstr>PowerPoint Presentation</vt:lpstr>
    </vt:vector>
  </TitlesOfParts>
  <Company>The Universtiy of Texas at Dallas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dc:title>
  <dc:creator>Gudimella, Sai Divya</dc:creator>
  <cp:lastModifiedBy>Gudimella, Sai Divya</cp:lastModifiedBy>
  <cp:revision>6</cp:revision>
  <dcterms:created xsi:type="dcterms:W3CDTF">2023-11-23T21:34:18Z</dcterms:created>
  <dcterms:modified xsi:type="dcterms:W3CDTF">2023-12-07T23:00:36Z</dcterms:modified>
</cp:coreProperties>
</file>